
<file path=[Content_Types].xml><?xml version="1.0" encoding="utf-8"?>
<Types xmlns="http://schemas.openxmlformats.org/package/2006/content-types">
  <Default ContentType="image/jpeg" Extension="jpeg"/>
  <Default ContentType="image/x-emf" Extension="emf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691813" cy="6840538"/>
  <p:notesSz cx="6840538" cy="10691813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3" Target="tableStyles.xml" Type="http://schemas.openxmlformats.org/officeDocument/2006/relationships/tableStyles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xfrm flipH="false" flipV="false" rot="0">
            <a:off x="1336477" y="1119505"/>
            <a:ext cx="8018860" cy="2381521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5262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5" name="Shape 65"/>
          <p:cNvSpPr txBox="true"/>
          <p:nvPr isPhoto="false">
            <p:ph idx="1" type="subTitle"/>
          </p:nvPr>
        </p:nvSpPr>
        <p:spPr>
          <a:xfrm flipH="false" flipV="false" rot="0">
            <a:off x="1336477" y="3592866"/>
            <a:ext cx="8018860" cy="1651546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105"/>
            </a:lvl1pPr>
            <a:lvl2pPr algn="ctr" indent="0" lvl="1" marL="400964">
              <a:buNone/>
              <a:defRPr sz="1754"/>
            </a:lvl2pPr>
            <a:lvl3pPr algn="ctr" indent="0" lvl="2" marL="801929">
              <a:buNone/>
              <a:defRPr sz="1579"/>
            </a:lvl3pPr>
            <a:lvl4pPr algn="ctr" indent="0" lvl="3" marL="1202893">
              <a:buNone/>
              <a:defRPr sz="1403"/>
            </a:lvl4pPr>
            <a:lvl5pPr algn="ctr" indent="0" lvl="4" marL="1603858">
              <a:buNone/>
              <a:defRPr sz="1403"/>
            </a:lvl5pPr>
            <a:lvl6pPr algn="ctr" indent="0" lvl="5" marL="2004822">
              <a:buNone/>
              <a:defRPr sz="1403"/>
            </a:lvl6pPr>
            <a:lvl7pPr algn="ctr" indent="0" lvl="6" marL="2405786">
              <a:buNone/>
              <a:defRPr sz="1403"/>
            </a:lvl7pPr>
            <a:lvl8pPr algn="ctr" indent="0" lvl="7" marL="2806751">
              <a:buNone/>
              <a:defRPr sz="1403"/>
            </a:lvl8pPr>
            <a:lvl9pPr algn="ctr" indent="0" lvl="8" marL="3207715">
              <a:buNone/>
              <a:defRPr sz="1403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28" name="GroupShape 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" name="Shape 2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0" name="Shape 3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1" name="Shape 3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32" name="Shape 3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3" name="Shape 3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true"/>
          <p:nvPr isPhoto="false">
            <p:ph idx="0" type="title"/>
          </p:nvPr>
        </p:nvSpPr>
        <p:spPr>
          <a:xfrm flipH="false" flipV="false" rot="0">
            <a:off x="7651329" y="364195"/>
            <a:ext cx="2305422" cy="579704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2" name="Shape 42"/>
          <p:cNvSpPr txBox="true"/>
          <p:nvPr isPhoto="false">
            <p:ph idx="1" type="body"/>
          </p:nvPr>
        </p:nvSpPr>
        <p:spPr>
          <a:xfrm flipH="false" flipV="false" rot="0">
            <a:off x="735062" y="364195"/>
            <a:ext cx="6782619" cy="579704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3" name="Shape 4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44" name="Shape 4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5" name="Shape 4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Blank">
    <p:spTree>
      <p:nvGrpSpPr>
        <p:cNvPr hidden="false" id="46" name="GroupShape 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ct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sz="1579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8" name="Shape 4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l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z="1579">
                <a:solidFill>
                  <a:srgbClr val="000000">
                    <a:tint val="75000"/>
                  </a:srgbClr>
                </a:solidFill>
              </a:rPr>
              <a:t>4/7/2023</a:t>
            </a:r>
            <a:endParaRPr sz="1579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hidden="false" id="49" name="Shape 4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z="1579">
                <a:solidFill>
                  <a:srgbClr val="000000">
                    <a:tint val="75000"/>
                  </a:srgbClr>
                </a:solidFill>
              </a:rPr>
              <a:t>‹#›</a:t>
            </a:r>
            <a:endParaRPr sz="1579">
              <a:solidFill>
                <a:srgbClr val="000000">
                  <a:tint val="75000"/>
                </a:srgbClr>
              </a:solidFill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34" name="GroupShape 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" name="Shape 3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6" name="Shape 3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xfrm flipH="false" flipV="false" rot="0">
            <a:off x="729493" y="1705385"/>
            <a:ext cx="9221689" cy="2845472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5262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2" name="Shape 52"/>
          <p:cNvSpPr txBox="true"/>
          <p:nvPr isPhoto="false">
            <p:ph idx="1" type="body"/>
          </p:nvPr>
        </p:nvSpPr>
        <p:spPr>
          <a:xfrm flipH="false" flipV="false" rot="0">
            <a:off x="729493" y="4577778"/>
            <a:ext cx="9221689" cy="1496366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00964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801929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202893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603858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004822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405786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2806751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207715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3" name="Shape 5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6" name="GroupShape 1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" name="Shape 1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8" name="Shape 1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19" name="Shape 1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0" name="Shape 2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73" name="GroupShape 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4" name="Shape 7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5" name="Shape 75"/>
          <p:cNvSpPr txBox="true"/>
          <p:nvPr isPhoto="false">
            <p:ph idx="1" type="body"/>
          </p:nvPr>
        </p:nvSpPr>
        <p:spPr>
          <a:xfrm flipH="false" flipV="false" rot="0">
            <a:off x="735062" y="1820976"/>
            <a:ext cx="4544021" cy="434025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6" name="Shape 76"/>
          <p:cNvSpPr txBox="true"/>
          <p:nvPr isPhoto="false">
            <p:ph idx="2" type="body"/>
          </p:nvPr>
        </p:nvSpPr>
        <p:spPr>
          <a:xfrm flipH="false" flipV="false" rot="0">
            <a:off x="5412730" y="1820976"/>
            <a:ext cx="4544021" cy="434025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7" name="Shape 7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78" name="Shape 7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9" name="Shape 7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71" name="Shape 7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2" name="Shape 7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736455" y="364196"/>
            <a:ext cx="9221689" cy="13221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736455" y="1676882"/>
            <a:ext cx="4523138" cy="821814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105"/>
            </a:lvl1pPr>
            <a:lvl2pPr indent="0" lvl="1" marL="400964">
              <a:buNone/>
              <a:defRPr b="true" sz="1754"/>
            </a:lvl2pPr>
            <a:lvl3pPr indent="0" lvl="2" marL="801929">
              <a:buNone/>
              <a:defRPr b="true" sz="1579"/>
            </a:lvl3pPr>
            <a:lvl4pPr indent="0" lvl="3" marL="1202893">
              <a:buNone/>
              <a:defRPr b="true" sz="1403"/>
            </a:lvl4pPr>
            <a:lvl5pPr indent="0" lvl="4" marL="1603858">
              <a:buNone/>
              <a:defRPr b="true" sz="1403"/>
            </a:lvl5pPr>
            <a:lvl6pPr indent="0" lvl="5" marL="2004822">
              <a:buNone/>
              <a:defRPr b="true" sz="1403"/>
            </a:lvl6pPr>
            <a:lvl7pPr indent="0" lvl="6" marL="2405786">
              <a:buNone/>
              <a:defRPr b="true" sz="1403"/>
            </a:lvl7pPr>
            <a:lvl8pPr indent="0" lvl="7" marL="2806751">
              <a:buNone/>
              <a:defRPr b="true" sz="1403"/>
            </a:lvl8pPr>
            <a:lvl9pPr indent="0" lvl="8" marL="3207715">
              <a:buNone/>
              <a:defRPr b="true" sz="1403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736455" y="2498697"/>
            <a:ext cx="4523138" cy="367520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1" name="Shape 11"/>
          <p:cNvSpPr txBox="true"/>
          <p:nvPr isPhoto="false">
            <p:ph idx="3" type="body"/>
          </p:nvPr>
        </p:nvSpPr>
        <p:spPr>
          <a:xfrm flipH="false" flipV="false" rot="0">
            <a:off x="5412730" y="1676882"/>
            <a:ext cx="4545412" cy="821814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105"/>
            </a:lvl1pPr>
            <a:lvl2pPr indent="0" lvl="1" marL="400964">
              <a:buNone/>
              <a:defRPr b="true" sz="1754"/>
            </a:lvl2pPr>
            <a:lvl3pPr indent="0" lvl="2" marL="801929">
              <a:buNone/>
              <a:defRPr b="true" sz="1579"/>
            </a:lvl3pPr>
            <a:lvl4pPr indent="0" lvl="3" marL="1202893">
              <a:buNone/>
              <a:defRPr b="true" sz="1403"/>
            </a:lvl4pPr>
            <a:lvl5pPr indent="0" lvl="4" marL="1603858">
              <a:buNone/>
              <a:defRPr b="true" sz="1403"/>
            </a:lvl5pPr>
            <a:lvl6pPr indent="0" lvl="5" marL="2004822">
              <a:buNone/>
              <a:defRPr b="true" sz="1403"/>
            </a:lvl6pPr>
            <a:lvl7pPr indent="0" lvl="6" marL="2405786">
              <a:buNone/>
              <a:defRPr b="true" sz="1403"/>
            </a:lvl7pPr>
            <a:lvl8pPr indent="0" lvl="7" marL="2806751">
              <a:buNone/>
              <a:defRPr b="true" sz="1403"/>
            </a:lvl8pPr>
            <a:lvl9pPr indent="0" lvl="8" marL="3207715">
              <a:buNone/>
              <a:defRPr b="true" sz="1403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2" name="Shape 12"/>
          <p:cNvSpPr txBox="true"/>
          <p:nvPr isPhoto="false">
            <p:ph idx="4" type="body"/>
          </p:nvPr>
        </p:nvSpPr>
        <p:spPr>
          <a:xfrm flipH="false" flipV="false" rot="0">
            <a:off x="5412730" y="2498697"/>
            <a:ext cx="4545412" cy="367520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3" name="Shape 1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14" name="Shape 1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5" name="Shape 1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xfrm flipH="false" flipV="false" rot="0">
            <a:off x="736455" y="456036"/>
            <a:ext cx="3448388" cy="1596125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806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8" name="Shape 58"/>
          <p:cNvSpPr txBox="true"/>
          <p:nvPr isPhoto="false">
            <p:ph idx="1" type="body"/>
          </p:nvPr>
        </p:nvSpPr>
        <p:spPr>
          <a:xfrm flipH="false" flipV="false" rot="0">
            <a:off x="4545413" y="984911"/>
            <a:ext cx="5412729" cy="4861215"/>
          </a:xfrm>
          <a:prstGeom prst="rect">
            <a:avLst/>
          </a:prstGeom>
        </p:spPr>
        <p:txBody>
          <a:bodyPr/>
          <a:lstStyle>
            <a:defPPr/>
            <a:lvl1pPr lvl="0">
              <a:defRPr sz="2806"/>
            </a:lvl1pPr>
            <a:lvl2pPr lvl="1">
              <a:defRPr sz="2456"/>
            </a:lvl2pPr>
            <a:lvl3pPr lvl="2">
              <a:defRPr sz="2105"/>
            </a:lvl3pPr>
            <a:lvl4pPr lvl="3">
              <a:defRPr sz="1754"/>
            </a:lvl4pPr>
            <a:lvl5pPr lvl="4">
              <a:defRPr sz="1754"/>
            </a:lvl5pPr>
            <a:lvl6pPr lvl="5">
              <a:defRPr sz="1754"/>
            </a:lvl6pPr>
            <a:lvl7pPr lvl="6">
              <a:defRPr sz="1754"/>
            </a:lvl7pPr>
            <a:lvl8pPr lvl="7">
              <a:defRPr sz="1754"/>
            </a:lvl8pPr>
            <a:lvl9pPr lvl="8">
              <a:defRPr sz="1754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9" name="Shape 59"/>
          <p:cNvSpPr txBox="true"/>
          <p:nvPr isPhoto="false">
            <p:ph idx="2" type="body"/>
          </p:nvPr>
        </p:nvSpPr>
        <p:spPr>
          <a:xfrm flipH="false" flipV="false" rot="0">
            <a:off x="736455" y="2052161"/>
            <a:ext cx="3448388" cy="380188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3"/>
            </a:lvl1pPr>
            <a:lvl2pPr indent="0" lvl="1" marL="400964">
              <a:buNone/>
              <a:defRPr sz="1228"/>
            </a:lvl2pPr>
            <a:lvl3pPr indent="0" lvl="2" marL="801929">
              <a:buNone/>
              <a:defRPr sz="1052"/>
            </a:lvl3pPr>
            <a:lvl4pPr indent="0" lvl="3" marL="1202893">
              <a:buNone/>
              <a:defRPr sz="877"/>
            </a:lvl4pPr>
            <a:lvl5pPr indent="0" lvl="4" marL="1603858">
              <a:buNone/>
              <a:defRPr sz="877"/>
            </a:lvl5pPr>
            <a:lvl6pPr indent="0" lvl="5" marL="2004822">
              <a:buNone/>
              <a:defRPr sz="877"/>
            </a:lvl6pPr>
            <a:lvl7pPr indent="0" lvl="6" marL="2405786">
              <a:buNone/>
              <a:defRPr sz="877"/>
            </a:lvl7pPr>
            <a:lvl8pPr indent="0" lvl="7" marL="2806751">
              <a:buNone/>
              <a:defRPr sz="877"/>
            </a:lvl8pPr>
            <a:lvl9pPr indent="0" lvl="8" marL="3207715">
              <a:buNone/>
              <a:defRPr sz="877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21" name="GroupShape 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" name="Shape 22"/>
          <p:cNvSpPr txBox="true"/>
          <p:nvPr isPhoto="false">
            <p:ph idx="0" type="title"/>
          </p:nvPr>
        </p:nvSpPr>
        <p:spPr>
          <a:xfrm flipH="false" flipV="false" rot="0">
            <a:off x="736455" y="456036"/>
            <a:ext cx="3448388" cy="1596125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806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3" name="Shape 23"/>
          <p:cNvSpPr txBox="true"/>
          <p:nvPr isPhoto="false">
            <p:ph idx="1" type="body"/>
          </p:nvPr>
        </p:nvSpPr>
        <p:spPr>
          <a:xfrm flipH="false" flipV="false" rot="0">
            <a:off x="4545413" y="984911"/>
            <a:ext cx="5412729" cy="4861215"/>
          </a:xfrm>
          <a:prstGeom prst="rect">
            <a:avLst/>
          </a:prstGeom>
        </p:spPr>
        <p:txBody>
          <a:bodyPr anchor="t"/>
          <a:lstStyle>
            <a:defPPr/>
            <a:lvl1pPr indent="0" lvl="0" marL="0">
              <a:buNone/>
              <a:defRPr sz="2806"/>
            </a:lvl1pPr>
            <a:lvl2pPr indent="0" lvl="1" marL="400964">
              <a:buNone/>
              <a:defRPr sz="2456"/>
            </a:lvl2pPr>
            <a:lvl3pPr indent="0" lvl="2" marL="801929">
              <a:buNone/>
              <a:defRPr sz="2105"/>
            </a:lvl3pPr>
            <a:lvl4pPr indent="0" lvl="3" marL="1202893">
              <a:buNone/>
              <a:defRPr sz="1754"/>
            </a:lvl4pPr>
            <a:lvl5pPr indent="0" lvl="4" marL="1603858">
              <a:buNone/>
              <a:defRPr sz="1754"/>
            </a:lvl5pPr>
            <a:lvl6pPr indent="0" lvl="5" marL="2004822">
              <a:buNone/>
              <a:defRPr sz="1754"/>
            </a:lvl6pPr>
            <a:lvl7pPr indent="0" lvl="6" marL="2405786">
              <a:buNone/>
              <a:defRPr sz="1754"/>
            </a:lvl7pPr>
            <a:lvl8pPr indent="0" lvl="7" marL="2806751">
              <a:buNone/>
              <a:defRPr sz="1754"/>
            </a:lvl8pPr>
            <a:lvl9pPr indent="0" lvl="8" marL="3207715">
              <a:buNone/>
              <a:defRPr sz="1754"/>
            </a:lvl9pPr>
          </a:lstStyle>
          <a:p>
            <a:r>
              <a:t>Вставка рисунка</a:t>
            </a:r>
          </a:p>
        </p:txBody>
      </p:sp>
      <p:sp>
        <p:nvSpPr>
          <p:cNvPr hidden="false" id="24" name="Shape 24"/>
          <p:cNvSpPr txBox="true"/>
          <p:nvPr isPhoto="false">
            <p:ph idx="2" type="body"/>
          </p:nvPr>
        </p:nvSpPr>
        <p:spPr>
          <a:xfrm flipH="false" flipV="false" rot="0">
            <a:off x="736455" y="2052161"/>
            <a:ext cx="3448388" cy="380188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3"/>
            </a:lvl1pPr>
            <a:lvl2pPr indent="0" lvl="1" marL="400964">
              <a:buNone/>
              <a:defRPr sz="1228"/>
            </a:lvl2pPr>
            <a:lvl3pPr indent="0" lvl="2" marL="801929">
              <a:buNone/>
              <a:defRPr sz="1052"/>
            </a:lvl3pPr>
            <a:lvl4pPr indent="0" lvl="3" marL="1202893">
              <a:buNone/>
              <a:defRPr sz="877"/>
            </a:lvl4pPr>
            <a:lvl5pPr indent="0" lvl="4" marL="1603858">
              <a:buNone/>
              <a:defRPr sz="877"/>
            </a:lvl5pPr>
            <a:lvl6pPr indent="0" lvl="5" marL="2004822">
              <a:buNone/>
              <a:defRPr sz="877"/>
            </a:lvl6pPr>
            <a:lvl7pPr indent="0" lvl="6" marL="2405786">
              <a:buNone/>
              <a:defRPr sz="877"/>
            </a:lvl7pPr>
            <a:lvl8pPr indent="0" lvl="7" marL="2806751">
              <a:buNone/>
              <a:defRPr sz="877"/>
            </a:lvl8pPr>
            <a:lvl9pPr indent="0" lvl="8" marL="3207715">
              <a:buNone/>
              <a:defRPr sz="877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5" name="Shape 2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07.04.2023</a:t>
            </a:r>
          </a:p>
        </p:txBody>
      </p:sp>
      <p:sp>
        <p:nvSpPr>
          <p:cNvPr hidden="false" id="26" name="Shape 2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7" name="Shape 2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3" Target="../slideLayouts/slideLayout12.xml" Type="http://schemas.openxmlformats.org/officeDocument/2006/relationships/slideLayout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735062" y="364196"/>
            <a:ext cx="9221689" cy="132218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735062" y="1820976"/>
            <a:ext cx="9221689" cy="4340259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735062" y="6340166"/>
            <a:ext cx="2405657" cy="36419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052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20761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841522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262283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683045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103806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524567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2945328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366089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07.04.2023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541663" y="6340166"/>
            <a:ext cx="3608486" cy="36419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052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20761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841522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262283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683045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103806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524567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2945328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366089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7551093" y="6340166"/>
            <a:ext cx="2405657" cy="36419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052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20761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841522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262283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683045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103806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524567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2945328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366089">
              <a:defRPr sz="165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/>
      <a:lvl1pPr algn="l" lvl="0">
        <a:lnSpc>
          <a:spcPct val="90000"/>
        </a:lnSpc>
        <a:buNone/>
        <a:defRPr sz="385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00482" lvl="0" marL="200482">
        <a:lnSpc>
          <a:spcPct val="90000"/>
        </a:lnSpc>
        <a:spcBef>
          <a:spcPts val="877"/>
        </a:spcBef>
        <a:buFont typeface="Arial"/>
        <a:buChar char="•"/>
        <a:defRPr sz="2456">
          <a:solidFill>
            <a:schemeClr val="tx1"/>
          </a:solidFill>
          <a:latin typeface="+mn-lt"/>
          <a:ea typeface="+mn-ea"/>
          <a:cs typeface="+mn-cs"/>
        </a:defRPr>
      </a:lvl1pPr>
      <a:lvl2pPr algn="l" indent="-200482" lvl="1" marL="601447">
        <a:lnSpc>
          <a:spcPct val="90000"/>
        </a:lnSpc>
        <a:spcBef>
          <a:spcPts val="439"/>
        </a:spcBef>
        <a:buFont typeface="Arial"/>
        <a:buChar char="•"/>
        <a:defRPr sz="2105">
          <a:solidFill>
            <a:schemeClr val="tx1"/>
          </a:solidFill>
          <a:latin typeface="+mn-lt"/>
          <a:ea typeface="+mn-ea"/>
          <a:cs typeface="+mn-cs"/>
        </a:defRPr>
      </a:lvl2pPr>
      <a:lvl3pPr algn="l" indent="-200482" lvl="2" marL="1002411">
        <a:lnSpc>
          <a:spcPct val="90000"/>
        </a:lnSpc>
        <a:spcBef>
          <a:spcPts val="439"/>
        </a:spcBef>
        <a:buFont typeface="Arial"/>
        <a:buChar char="•"/>
        <a:defRPr sz="1754">
          <a:solidFill>
            <a:schemeClr val="tx1"/>
          </a:solidFill>
          <a:latin typeface="+mn-lt"/>
          <a:ea typeface="+mn-ea"/>
          <a:cs typeface="+mn-cs"/>
        </a:defRPr>
      </a:lvl3pPr>
      <a:lvl4pPr algn="l" indent="-200481" lvl="3" marL="1403375">
        <a:lnSpc>
          <a:spcPct val="90000"/>
        </a:lnSpc>
        <a:spcBef>
          <a:spcPts val="439"/>
        </a:spcBef>
        <a:buFont typeface="Arial"/>
        <a:buChar char="•"/>
        <a:defRPr sz="1579">
          <a:solidFill>
            <a:schemeClr val="tx1"/>
          </a:solidFill>
          <a:latin typeface="+mn-lt"/>
          <a:ea typeface="+mn-ea"/>
          <a:cs typeface="+mn-cs"/>
        </a:defRPr>
      </a:lvl4pPr>
      <a:lvl5pPr algn="l" indent="-200481" lvl="4" marL="1804340">
        <a:lnSpc>
          <a:spcPct val="90000"/>
        </a:lnSpc>
        <a:spcBef>
          <a:spcPts val="439"/>
        </a:spcBef>
        <a:buFont typeface="Arial"/>
        <a:buChar char="•"/>
        <a:defRPr sz="1579">
          <a:solidFill>
            <a:schemeClr val="tx1"/>
          </a:solidFill>
          <a:latin typeface="+mn-lt"/>
          <a:ea typeface="+mn-ea"/>
          <a:cs typeface="+mn-cs"/>
        </a:defRPr>
      </a:lvl5pPr>
      <a:lvl6pPr algn="l" indent="-200481" lvl="5" marL="2205304">
        <a:lnSpc>
          <a:spcPct val="90000"/>
        </a:lnSpc>
        <a:spcBef>
          <a:spcPts val="439"/>
        </a:spcBef>
        <a:buFont typeface="Arial"/>
        <a:buChar char="•"/>
        <a:defRPr sz="1579">
          <a:solidFill>
            <a:schemeClr val="tx1"/>
          </a:solidFill>
          <a:latin typeface="+mn-lt"/>
          <a:ea typeface="+mn-ea"/>
          <a:cs typeface="+mn-cs"/>
        </a:defRPr>
      </a:lvl6pPr>
      <a:lvl7pPr algn="l" indent="-200481" lvl="6" marL="2606269">
        <a:lnSpc>
          <a:spcPct val="90000"/>
        </a:lnSpc>
        <a:spcBef>
          <a:spcPts val="439"/>
        </a:spcBef>
        <a:buFont typeface="Arial"/>
        <a:buChar char="•"/>
        <a:defRPr sz="1579">
          <a:solidFill>
            <a:schemeClr val="tx1"/>
          </a:solidFill>
          <a:latin typeface="+mn-lt"/>
          <a:ea typeface="+mn-ea"/>
          <a:cs typeface="+mn-cs"/>
        </a:defRPr>
      </a:lvl7pPr>
      <a:lvl8pPr algn="l" indent="-200481" lvl="7" marL="3007233">
        <a:lnSpc>
          <a:spcPct val="90000"/>
        </a:lnSpc>
        <a:spcBef>
          <a:spcPts val="439"/>
        </a:spcBef>
        <a:buFont typeface="Arial"/>
        <a:buChar char="•"/>
        <a:defRPr sz="1579">
          <a:solidFill>
            <a:schemeClr val="tx1"/>
          </a:solidFill>
          <a:latin typeface="+mn-lt"/>
          <a:ea typeface="+mn-ea"/>
          <a:cs typeface="+mn-cs"/>
        </a:defRPr>
      </a:lvl8pPr>
      <a:lvl9pPr algn="l" indent="-200481" lvl="8" marL="3408197">
        <a:lnSpc>
          <a:spcPct val="90000"/>
        </a:lnSpc>
        <a:spcBef>
          <a:spcPts val="439"/>
        </a:spcBef>
        <a:buFont typeface="Arial"/>
        <a:buChar char="•"/>
        <a:defRPr sz="1579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579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00964">
        <a:defRPr sz="1579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801929">
        <a:defRPr sz="1579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202893">
        <a:defRPr sz="1579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603858">
        <a:defRPr sz="1579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004822">
        <a:defRPr sz="1579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405786">
        <a:defRPr sz="1579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2806751">
        <a:defRPr sz="1579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207715">
        <a:defRPr sz="1579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media/2.png" Type="http://schemas.openxmlformats.org/officeDocument/2006/relationships/image"/>
  <Relationship Id="rId3" Target="../media/3.pn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46.png" Type="http://schemas.openxmlformats.org/officeDocument/2006/relationships/image"/>
  <Relationship Id="rId2" Target="../media/47.png" Type="http://schemas.openxmlformats.org/officeDocument/2006/relationships/image"/>
  <Relationship Id="rId3" Target="../media/48.pn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media/5.pn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6.png" Type="http://schemas.openxmlformats.org/officeDocument/2006/relationships/image"/>
  <Relationship Id="rId2" Target="../media/7.png" Type="http://schemas.openxmlformats.org/officeDocument/2006/relationships/image"/>
  <Relationship Id="rId3" Target="../media/8.pn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9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10.png" Type="http://schemas.openxmlformats.org/officeDocument/2006/relationships/image"/>
  <Relationship Id="rId2" Target="../media/11.png" Type="http://schemas.openxmlformats.org/officeDocument/2006/relationships/image"/>
  <Relationship Id="rId3" Target="../media/12.png" Type="http://schemas.openxmlformats.org/officeDocument/2006/relationships/image"/>
  <Relationship Id="rId4" Target="../media/13.jpeg" Type="http://schemas.openxmlformats.org/officeDocument/2006/relationships/image"/>
  <Relationship Id="rId5" Target="../slideLayouts/slideLayout1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14.png" Type="http://schemas.openxmlformats.org/officeDocument/2006/relationships/image"/>
  <Relationship Id="rId2" Target="../media/15.png" Type="http://schemas.openxmlformats.org/officeDocument/2006/relationships/image"/>
  <Relationship Id="rId3" Target="../media/16.png" Type="http://schemas.openxmlformats.org/officeDocument/2006/relationships/image"/>
  <Relationship Id="rId4" Target="../slideLayouts/slideLayout6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17.jpeg" Type="http://schemas.openxmlformats.org/officeDocument/2006/relationships/image"/>
  <Relationship Id="rId2" Target="../media/18.png" Type="http://schemas.openxmlformats.org/officeDocument/2006/relationships/image"/>
  <Relationship Id="rId3" Target="../media/19.png" Type="http://schemas.openxmlformats.org/officeDocument/2006/relationships/image"/>
  <Relationship Id="rId4" Target="../media/20.png" Type="http://schemas.openxmlformats.org/officeDocument/2006/relationships/image"/>
  <Relationship Id="rId5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7" Target="../media/37.png" Type="http://schemas.openxmlformats.org/officeDocument/2006/relationships/image"/>
  <Relationship Id="rId7" Target="../media/27.png" Type="http://schemas.openxmlformats.org/officeDocument/2006/relationships/image"/>
  <Relationship Id="rId6" Target="../media/26.png" Type="http://schemas.openxmlformats.org/officeDocument/2006/relationships/image"/>
  <Relationship Id="rId14" Target="../media/34.png" Type="http://schemas.openxmlformats.org/officeDocument/2006/relationships/image"/>
  <Relationship Id="rId13" Target="../media/33.png" Type="http://schemas.openxmlformats.org/officeDocument/2006/relationships/image"/>
  <Relationship Id="rId18" Target="../media/38.png" Type="http://schemas.openxmlformats.org/officeDocument/2006/relationships/image"/>
  <Relationship Id="rId4" Target="../media/24.jpeg" Type="http://schemas.openxmlformats.org/officeDocument/2006/relationships/image"/>
  <Relationship Id="rId3" Target="../media/23.png" Type="http://schemas.openxmlformats.org/officeDocument/2006/relationships/image"/>
  <Relationship Id="rId12" Target="../media/32.png" Type="http://schemas.openxmlformats.org/officeDocument/2006/relationships/image"/>
  <Relationship Id="rId10" Target="../media/30.png" Type="http://schemas.openxmlformats.org/officeDocument/2006/relationships/image"/>
  <Relationship Id="rId19" Target="../media/39.png" Type="http://schemas.openxmlformats.org/officeDocument/2006/relationships/image"/>
  <Relationship Id="rId5" Target="../media/25.png" Type="http://schemas.openxmlformats.org/officeDocument/2006/relationships/image"/>
  <Relationship Id="rId11" Target="../media/31.png" Type="http://schemas.openxmlformats.org/officeDocument/2006/relationships/image"/>
  <Relationship Id="rId8" Target="../media/28.png" Type="http://schemas.openxmlformats.org/officeDocument/2006/relationships/image"/>
  <Relationship Id="rId16" Target="../media/36.png" Type="http://schemas.openxmlformats.org/officeDocument/2006/relationships/image"/>
  <Relationship Id="rId20" Target="../media/40.png" Type="http://schemas.openxmlformats.org/officeDocument/2006/relationships/image"/>
  <Relationship Id="rId2" Target="../media/22.png" Type="http://schemas.openxmlformats.org/officeDocument/2006/relationships/image"/>
  <Relationship Id="rId21" Target="../slideLayouts/slideLayout2.xml" Type="http://schemas.openxmlformats.org/officeDocument/2006/relationships/slideLayout"/>
  <Relationship Id="rId9" Target="../media/29.png" Type="http://schemas.openxmlformats.org/officeDocument/2006/relationships/image"/>
  <Relationship Id="rId15" Target="../media/35.png" Type="http://schemas.openxmlformats.org/officeDocument/2006/relationships/image"/>
  <Relationship Id="rId1" Target="../media/21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6" Target="../slideLayouts/slideLayout12.xml" Type="http://schemas.openxmlformats.org/officeDocument/2006/relationships/slideLayout"/>
  <Relationship Id="rId1" Target="../media/41.png" Type="http://schemas.openxmlformats.org/officeDocument/2006/relationships/image"/>
  <Relationship Id="rId2" Target="../media/42.emf" Type="http://schemas.openxmlformats.org/officeDocument/2006/relationships/image"/>
  <Relationship Id="rId3" Target="../media/43.png" Type="http://schemas.openxmlformats.org/officeDocument/2006/relationships/image"/>
  <Relationship Id="rId4" Target="../media/44.png" Type="http://schemas.openxmlformats.org/officeDocument/2006/relationships/image"/>
  <Relationship Id="rId5" Target="../media/45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0" name="GroupShape 8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2" name="Picture 8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274" y="-10274"/>
            <a:ext cx="10684154" cy="6850812"/>
          </a:xfrm>
          <a:prstGeom prst="rect">
            <a:avLst/>
          </a:prstGeom>
        </p:spPr>
      </p:pic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1457607" y="2635439"/>
            <a:ext cx="9017252" cy="2092881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b="true" sz="340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БИБЛИОТЕКА ЦИФРОВОГО ОБРАЗОВАТЕЛЬНОГО КОНТЕНТА </a:t>
            </a:r>
            <a:endParaRPr b="true" sz="340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  <a:p>
            <a:pPr lvl="0"/>
            <a:r>
              <a:rPr b="true" sz="340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ФГИС «МОЯ ШКОЛА»</a:t>
            </a:r>
            <a:r>
              <a:rPr b="true" sz="340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:</a:t>
            </a:r>
            <a:endParaRPr b="true" sz="340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  <a:p>
            <a:pPr lvl="0"/>
            <a:r>
              <a:rPr b="true" sz="340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В ПОМОЩЬ УЧИТЕЛЮ</a:t>
            </a:r>
            <a:endParaRPr b="true" sz="340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85" name="Picture 8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452995" y="122467"/>
            <a:ext cx="2401125" cy="1698527"/>
          </a:xfrm>
          <a:prstGeom prst="rect">
            <a:avLst/>
          </a:prstGeom>
        </p:spPr>
      </p:pic>
      <p:pic>
        <p:nvPicPr>
          <p:cNvPr hidden="false" id="87" name="Picture 8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239228" y="914089"/>
            <a:ext cx="2442519" cy="57789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31" name="GroupShape 3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33" name="Picture 33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-10274"/>
            <a:ext cx="10691813" cy="3078316"/>
          </a:xfrm>
          <a:prstGeom prst="rect">
            <a:avLst/>
          </a:prstGeom>
        </p:spPr>
      </p:pic>
      <p:sp>
        <p:nvSpPr>
          <p:cNvPr hidden="false" id="334" name="Shape 334"/>
          <p:cNvSpPr txBox="false"/>
          <p:nvPr isPhoto="false"/>
        </p:nvSpPr>
        <p:spPr>
          <a:xfrm flipH="false" flipV="false" rot="0">
            <a:off x="0" y="733589"/>
            <a:ext cx="10691813" cy="384721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lvl="0"/>
            <a:r>
              <a:rPr b="true" sz="25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ПОЛЕЗНЫЕ ССЫЛКИ</a:t>
            </a:r>
            <a:endParaRPr b="true" sz="25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35" name="Shape 335"/>
          <p:cNvSpPr txBox="false"/>
          <p:nvPr isPhoto="false"/>
        </p:nvSpPr>
        <p:spPr>
          <a:xfrm flipH="false" flipV="false" rot="0">
            <a:off x="0" y="1539158"/>
            <a:ext cx="10691813" cy="9233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8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Консультационная и техническая поддержка</a:t>
            </a:r>
            <a:endParaRPr b="true" sz="18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ctr" indent="0" marL="0"/>
            <a:endParaRPr b="true" sz="18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ctr" indent="0" marL="0"/>
            <a:r>
              <a:rPr b="true" sz="18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urok@apkpro.ru</a:t>
            </a:r>
            <a:endParaRPr b="true" sz="18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</p:txBody>
      </p:sp>
      <p:pic>
        <p:nvPicPr>
          <p:cNvPr hidden="false" id="337" name="Picture 33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53357" y="3166963"/>
            <a:ext cx="8785097" cy="1944793"/>
          </a:xfrm>
          <a:prstGeom prst="rect">
            <a:avLst/>
          </a:prstGeom>
        </p:spPr>
      </p:pic>
      <p:sp>
        <p:nvSpPr>
          <p:cNvPr hidden="false" id="338" name="Shape 338"/>
          <p:cNvSpPr txBox="false"/>
          <p:nvPr isPhoto="false"/>
        </p:nvSpPr>
        <p:spPr>
          <a:xfrm flipH="false" flipV="false" rot="0">
            <a:off x="897679" y="5111756"/>
            <a:ext cx="1596948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ФГИС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«Моя школа»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339" name="Shape 339"/>
          <p:cNvSpPr txBox="false"/>
          <p:nvPr isPhoto="false"/>
        </p:nvSpPr>
        <p:spPr>
          <a:xfrm flipH="false" flipV="false" rot="0">
            <a:off x="3217712" y="5111756"/>
            <a:ext cx="1736028" cy="73866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Универсальный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тематический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классификатор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340" name="Shape 340"/>
          <p:cNvSpPr txBox="false"/>
          <p:nvPr isPhoto="false"/>
        </p:nvSpPr>
        <p:spPr>
          <a:xfrm flipH="false" flipV="false" rot="0">
            <a:off x="5552535" y="5111756"/>
            <a:ext cx="1949096" cy="73866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Информационные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материалы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о Библиотеке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341" name="Shape 341"/>
          <p:cNvSpPr txBox="false"/>
          <p:nvPr isPhoto="false"/>
        </p:nvSpPr>
        <p:spPr>
          <a:xfrm flipH="false" flipV="false" rot="0">
            <a:off x="7856862" y="5106982"/>
            <a:ext cx="2078246" cy="95410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Педагогическая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лаборатория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по использованию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контента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pic>
        <p:nvPicPr>
          <p:cNvPr hidden="false" id="343" name="Picture 34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82054" y="614497"/>
            <a:ext cx="2442519" cy="57789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9" name="Shape 89"/>
          <p:cNvSpPr txBox="false"/>
          <p:nvPr isPhoto="false"/>
        </p:nvSpPr>
        <p:spPr>
          <a:xfrm flipH="false" flipV="false" rot="0">
            <a:off x="453655" y="5369466"/>
            <a:ext cx="9569168" cy="616687"/>
          </a:xfrm>
          <a:prstGeom prst="rightArrow">
            <a:avLst/>
          </a:prstGeom>
          <a:solidFill>
            <a:srgbClr val="1B3281"/>
          </a:solidFill>
          <a:ln>
            <a:noFill/>
          </a:ln>
        </p:spPr>
        <p:txBody>
          <a:bodyPr anchor="ctr" bIns="56103" lIns="112206" rIns="112206" tIns="56103"/>
          <a:p>
            <a:pPr algn="ctr" indent="0" marL="0"/>
            <a:endParaRPr sz="1657">
              <a:solidFill>
                <a:srgbClr val="1B32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0" name="Shape 90"/>
          <p:cNvSpPr txBox="false"/>
          <p:nvPr isPhoto="false"/>
        </p:nvSpPr>
        <p:spPr>
          <a:xfrm flipH="false" flipV="false" rot="0">
            <a:off x="3870959" y="-75244"/>
            <a:ext cx="6888613" cy="5338386"/>
          </a:xfrm>
          <a:prstGeom prst="rect">
            <a:avLst/>
          </a:prstGeom>
          <a:gradFill>
            <a:gsLst>
              <a:gs pos="100000">
                <a:srgbClr val="1B3281"/>
              </a:gs>
              <a:gs pos="15000">
                <a:srgbClr val="0070C0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1" name="Shape 91"/>
          <p:cNvSpPr txBox="false"/>
          <p:nvPr isPhoto="false"/>
        </p:nvSpPr>
        <p:spPr>
          <a:xfrm flipH="false" flipV="false" rot="0">
            <a:off x="6000845" y="638233"/>
            <a:ext cx="4032088" cy="4210383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indent="-285750" marL="285750">
              <a:lnSpc>
                <a:spcPct val="90000"/>
              </a:lnSpc>
              <a:buChar char="-"/>
            </a:pP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Разработанный контент охватывает </a:t>
            </a:r>
            <a:r>
              <a:rPr b="true" sz="1600">
                <a:solidFill>
                  <a:srgbClr val="53E7EB"/>
                </a:solidFill>
                <a:latin typeface="Montserrat"/>
                <a:ea typeface="Montserrat"/>
                <a:cs typeface="Montserrat"/>
              </a:rPr>
              <a:t>65 % </a:t>
            </a: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содержания общего образования </a:t>
            </a:r>
            <a:endParaRPr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>
              <a:lnSpc>
                <a:spcPct val="90000"/>
              </a:lnSpc>
            </a:pPr>
            <a:r>
              <a:rPr i="true"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     </a:t>
            </a:r>
            <a:r>
              <a:rPr i="true"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(</a:t>
            </a:r>
            <a:r>
              <a:rPr i="true" sz="1600">
                <a:solidFill>
                  <a:srgbClr val="53E7EB"/>
                </a:solidFill>
                <a:latin typeface="Montserrat"/>
                <a:ea typeface="Montserrat"/>
                <a:cs typeface="Montserrat"/>
              </a:rPr>
              <a:t>100 %</a:t>
            </a:r>
            <a:r>
              <a:rPr sz="180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—</a:t>
            </a:r>
            <a:r>
              <a:rPr sz="1800">
                <a:solidFill>
                  <a:srgbClr val="000000"/>
                </a:solidFill>
                <a:latin typeface="Segoe UI"/>
                <a:ea typeface="Segoe UI"/>
                <a:cs typeface="Segoe UI"/>
              </a:rPr>
              <a:t> </a:t>
            </a:r>
            <a:r>
              <a:rPr i="true"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к 2025 году)</a:t>
            </a:r>
            <a:endParaRPr i="true"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-285750" marL="285750">
              <a:lnSpc>
                <a:spcPct val="90000"/>
              </a:lnSpc>
              <a:buChar char="-"/>
            </a:pPr>
            <a:endParaRPr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-285750" marL="285750">
              <a:lnSpc>
                <a:spcPct val="90000"/>
              </a:lnSpc>
              <a:buChar char="-"/>
            </a:pP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Состоит из </a:t>
            </a:r>
            <a:r>
              <a:rPr b="true" sz="1600">
                <a:solidFill>
                  <a:srgbClr val="53E7EB"/>
                </a:solidFill>
                <a:latin typeface="Montserrat"/>
                <a:ea typeface="Montserrat"/>
                <a:cs typeface="Montserrat"/>
              </a:rPr>
              <a:t>готовых уроков</a:t>
            </a:r>
            <a:r>
              <a:rPr sz="1600">
                <a:solidFill>
                  <a:srgbClr val="53E7EB"/>
                </a:solidFill>
                <a:latin typeface="Montserrat"/>
                <a:ea typeface="Montserrat"/>
                <a:cs typeface="Montserrat"/>
              </a:rPr>
              <a:t> </a:t>
            </a:r>
            <a:endParaRPr sz="1600">
              <a:solidFill>
                <a:srgbClr val="53E7EB"/>
              </a:solidFill>
              <a:latin typeface="Montserrat"/>
              <a:ea typeface="Montserrat"/>
              <a:cs typeface="Montserrat"/>
            </a:endParaRPr>
          </a:p>
          <a:p>
            <a:pPr>
              <a:lnSpc>
                <a:spcPct val="90000"/>
              </a:lnSpc>
            </a:pP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      </a:t>
            </a: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по темам</a:t>
            </a:r>
            <a:endParaRPr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-285750" marL="285750">
              <a:lnSpc>
                <a:spcPct val="90000"/>
              </a:lnSpc>
              <a:buChar char="-"/>
            </a:pPr>
            <a:endParaRPr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-285750" marL="285750">
              <a:lnSpc>
                <a:spcPct val="90000"/>
              </a:lnSpc>
              <a:buChar char="-"/>
            </a:pP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Содержит материалы</a:t>
            </a:r>
            <a:b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с </a:t>
            </a:r>
            <a:r>
              <a:rPr b="true" sz="1600">
                <a:solidFill>
                  <a:srgbClr val="53E7EB"/>
                </a:solidFill>
                <a:latin typeface="Montserrat"/>
                <a:ea typeface="Montserrat"/>
                <a:cs typeface="Montserrat"/>
              </a:rPr>
              <a:t>автоматической проверкой </a:t>
            </a:r>
            <a:endParaRPr b="true" sz="1600">
              <a:solidFill>
                <a:srgbClr val="53E7EB"/>
              </a:solidFill>
              <a:latin typeface="Montserrat"/>
              <a:ea typeface="Montserrat"/>
              <a:cs typeface="Montserrat"/>
            </a:endParaRPr>
          </a:p>
          <a:p>
            <a:pPr>
              <a:lnSpc>
                <a:spcPct val="90000"/>
              </a:lnSpc>
            </a:pPr>
            <a:r>
              <a:rPr b="true" sz="1600">
                <a:solidFill>
                  <a:srgbClr val="53E7EB"/>
                </a:solidFill>
                <a:latin typeface="Montserrat"/>
                <a:ea typeface="Montserrat"/>
                <a:cs typeface="Montserrat"/>
              </a:rPr>
              <a:t>     </a:t>
            </a: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и домашние задания</a:t>
            </a:r>
            <a:endParaRPr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-285750" marL="285750">
              <a:lnSpc>
                <a:spcPct val="90000"/>
              </a:lnSpc>
              <a:buChar char="-"/>
            </a:pPr>
            <a:endParaRPr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-285750" marL="285750">
              <a:lnSpc>
                <a:spcPct val="90000"/>
              </a:lnSpc>
              <a:buChar char="-"/>
            </a:pP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Включает </a:t>
            </a:r>
            <a:r>
              <a:rPr b="true" sz="1600">
                <a:solidFill>
                  <a:srgbClr val="53E7EB"/>
                </a:solidFill>
                <a:latin typeface="Montserrat"/>
                <a:ea typeface="Montserrat"/>
                <a:cs typeface="Montserrat"/>
              </a:rPr>
              <a:t>методические рекомендации</a:t>
            </a:r>
            <a:br>
              <a:rPr b="true"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к каждому этапу урока</a:t>
            </a:r>
            <a:endParaRPr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-285750" marL="285750">
              <a:lnSpc>
                <a:spcPct val="90000"/>
              </a:lnSpc>
              <a:buChar char="-"/>
            </a:pPr>
            <a:endParaRPr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-285750" marL="285750">
              <a:lnSpc>
                <a:spcPct val="90000"/>
              </a:lnSpc>
              <a:buChar char="-"/>
            </a:pP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Промаркирован</a:t>
            </a:r>
            <a:b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по материалам подготовки </a:t>
            </a:r>
            <a:endParaRPr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>
              <a:lnSpc>
                <a:spcPct val="90000"/>
              </a:lnSpc>
            </a:pP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     </a:t>
            </a:r>
            <a:r>
              <a:rPr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к </a:t>
            </a:r>
            <a:r>
              <a:rPr b="true" sz="1600">
                <a:solidFill>
                  <a:srgbClr val="53E7EB"/>
                </a:solidFill>
                <a:latin typeface="Montserrat"/>
                <a:ea typeface="Montserrat"/>
                <a:cs typeface="Montserrat"/>
              </a:rPr>
              <a:t>ОГЭ и ЕГЭ</a:t>
            </a:r>
            <a:endParaRPr sz="1600">
              <a:solidFill>
                <a:srgbClr val="53E7EB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hidden="false" id="92" name="Shape 92"/>
          <p:cNvGrpSpPr/>
          <p:nvPr isPhoto="false"/>
        </p:nvGrpSpPr>
        <p:grpSpPr>
          <a:xfrm flipH="false" flipV="false" rot="0">
            <a:off x="397646" y="1100319"/>
            <a:ext cx="5206668" cy="3223133"/>
            <a:chOff x="0" y="0"/>
            <a:chExt cx="5206668" cy="3223133"/>
          </a:xfrm>
        </p:grpSpPr>
        <p:sp>
          <p:nvSpPr>
            <p:cNvPr hidden="false" id="93" name="Shape 93"/>
            <p:cNvSpPr txBox="false"/>
            <p:nvPr isPhoto="false"/>
          </p:nvSpPr>
          <p:spPr>
            <a:xfrm flipH="false" flipV="false" rot="0">
              <a:off x="0" y="0"/>
              <a:ext cx="5206668" cy="3223133"/>
            </a:xfrm>
            <a:prstGeom prst="roundRect">
              <a:avLst>
                <a:gd fmla="val 5309" name="adj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0"/>
            <a:effectRef idx="0"/>
            <a:fontRef idx="none"/>
          </p:style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hidden="false" id="95" name="Picture 95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180898" y="87938"/>
              <a:ext cx="4892633" cy="29442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hidden="false" id="96" name="Shape 96"/>
          <p:cNvSpPr txBox="false"/>
          <p:nvPr isPhoto="false"/>
        </p:nvSpPr>
        <p:spPr>
          <a:xfrm flipH="false" flipV="false" rot="0">
            <a:off x="5876583" y="638233"/>
            <a:ext cx="248523" cy="319338"/>
          </a:xfrm>
          <a:prstGeom prst="chevron">
            <a:avLst/>
          </a:prstGeom>
          <a:solidFill>
            <a:srgbClr val="53E7EB"/>
          </a:solidFill>
          <a:ln w="12700">
            <a:noFill/>
          </a:ln>
        </p:spPr>
        <p:txBody>
          <a:bodyPr anchor="ctr" bIns="22275" lIns="22275" rIns="22275" tIns="22275" wrap="square">
            <a:noAutofit/>
          </a:bodyPr>
          <a:p>
            <a:pPr algn="ctr" indent="0" marL="0"/>
            <a:endParaRPr sz="702">
              <a:solidFill>
                <a:schemeClr val="bg1"/>
              </a:solidFill>
              <a:highlight>
                <a:srgbClr val="FFFF00"/>
              </a:highlight>
              <a:latin typeface="Golos Text Regular"/>
              <a:ea typeface="Golos Text Regular"/>
              <a:cs typeface="Golos Text Regular"/>
            </a:endParaRPr>
          </a:p>
        </p:txBody>
      </p:sp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5876583" y="1692333"/>
            <a:ext cx="248523" cy="319338"/>
          </a:xfrm>
          <a:prstGeom prst="chevron">
            <a:avLst/>
          </a:prstGeom>
          <a:solidFill>
            <a:srgbClr val="53E7EB"/>
          </a:solidFill>
          <a:ln w="12700">
            <a:noFill/>
          </a:ln>
        </p:spPr>
        <p:txBody>
          <a:bodyPr anchor="ctr" bIns="22275" lIns="22275" rIns="22275" tIns="22275" wrap="square">
            <a:noAutofit/>
          </a:bodyPr>
          <a:p>
            <a:pPr algn="ctr" indent="0" marL="0"/>
            <a:endParaRPr sz="702">
              <a:solidFill>
                <a:schemeClr val="bg1"/>
              </a:solidFill>
              <a:highlight>
                <a:srgbClr val="FFFF00"/>
              </a:highlight>
              <a:latin typeface="Golos Text Regular"/>
              <a:ea typeface="Golos Text Regular"/>
              <a:cs typeface="Golos Text Regular"/>
            </a:endParaRPr>
          </a:p>
        </p:txBody>
      </p:sp>
      <p:sp>
        <p:nvSpPr>
          <p:cNvPr hidden="false" id="98" name="Shape 98"/>
          <p:cNvSpPr txBox="false"/>
          <p:nvPr isPhoto="false"/>
        </p:nvSpPr>
        <p:spPr>
          <a:xfrm flipH="false" flipV="false" rot="0">
            <a:off x="5876583" y="2340033"/>
            <a:ext cx="248523" cy="319338"/>
          </a:xfrm>
          <a:prstGeom prst="chevron">
            <a:avLst/>
          </a:prstGeom>
          <a:solidFill>
            <a:srgbClr val="53E7EB"/>
          </a:solidFill>
          <a:ln w="12700">
            <a:noFill/>
          </a:ln>
        </p:spPr>
        <p:txBody>
          <a:bodyPr anchor="ctr" bIns="22275" lIns="22275" rIns="22275" tIns="22275" wrap="square">
            <a:noAutofit/>
          </a:bodyPr>
          <a:p>
            <a:pPr algn="ctr" indent="0" marL="0"/>
            <a:endParaRPr sz="702">
              <a:solidFill>
                <a:schemeClr val="bg1"/>
              </a:solidFill>
              <a:highlight>
                <a:srgbClr val="FFFF00"/>
              </a:highlight>
              <a:latin typeface="Golos Text Regular"/>
              <a:ea typeface="Golos Text Regular"/>
              <a:cs typeface="Golos Text Regular"/>
            </a:endParaRPr>
          </a:p>
        </p:txBody>
      </p:sp>
      <p:sp>
        <p:nvSpPr>
          <p:cNvPr hidden="false" id="99" name="Shape 99"/>
          <p:cNvSpPr txBox="false"/>
          <p:nvPr isPhoto="false"/>
        </p:nvSpPr>
        <p:spPr>
          <a:xfrm flipH="false" flipV="false" rot="0">
            <a:off x="5876583" y="3225858"/>
            <a:ext cx="248523" cy="319338"/>
          </a:xfrm>
          <a:prstGeom prst="chevron">
            <a:avLst/>
          </a:prstGeom>
          <a:solidFill>
            <a:srgbClr val="53E7EB"/>
          </a:solidFill>
          <a:ln w="12700">
            <a:noFill/>
          </a:ln>
        </p:spPr>
        <p:txBody>
          <a:bodyPr anchor="ctr" bIns="22275" lIns="22275" rIns="22275" tIns="22275" wrap="square">
            <a:noAutofit/>
          </a:bodyPr>
          <a:p>
            <a:pPr algn="ctr" indent="0" marL="0"/>
            <a:endParaRPr sz="702">
              <a:solidFill>
                <a:schemeClr val="bg1"/>
              </a:solidFill>
              <a:highlight>
                <a:srgbClr val="FFFF00"/>
              </a:highlight>
              <a:latin typeface="Golos Text Regular"/>
              <a:ea typeface="Golos Text Regular"/>
              <a:cs typeface="Golos Text Regular"/>
            </a:endParaRPr>
          </a:p>
        </p:txBody>
      </p:sp>
      <p:sp>
        <p:nvSpPr>
          <p:cNvPr hidden="false" id="100" name="Shape 100"/>
          <p:cNvSpPr txBox="false"/>
          <p:nvPr isPhoto="false"/>
        </p:nvSpPr>
        <p:spPr>
          <a:xfrm flipH="false" flipV="false" rot="0">
            <a:off x="5876583" y="4111683"/>
            <a:ext cx="248523" cy="319337"/>
          </a:xfrm>
          <a:prstGeom prst="chevron">
            <a:avLst/>
          </a:prstGeom>
          <a:solidFill>
            <a:srgbClr val="53E7EB"/>
          </a:solidFill>
          <a:ln w="12700">
            <a:noFill/>
          </a:ln>
        </p:spPr>
        <p:txBody>
          <a:bodyPr anchor="ctr" bIns="22275" lIns="22275" rIns="22275" tIns="22275" wrap="square">
            <a:noAutofit/>
          </a:bodyPr>
          <a:p>
            <a:pPr algn="ctr" indent="0" marL="0"/>
            <a:endParaRPr sz="702">
              <a:solidFill>
                <a:schemeClr val="bg1"/>
              </a:solidFill>
              <a:highlight>
                <a:srgbClr val="FFFF00"/>
              </a:highlight>
              <a:latin typeface="Golos Text Regular"/>
              <a:ea typeface="Golos Text Regular"/>
              <a:cs typeface="Golos Text Regular"/>
            </a:endParaRPr>
          </a:p>
        </p:txBody>
      </p:sp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807857" y="5547768"/>
            <a:ext cx="248309" cy="239915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657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4404161" y="5868293"/>
            <a:ext cx="1231098" cy="5355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90000"/>
              </a:lnSpc>
            </a:pPr>
            <a:r>
              <a:rPr b="true" sz="1600">
                <a:solidFill>
                  <a:srgbClr val="59E0C2"/>
                </a:solidFill>
                <a:latin typeface="Montserrat Medium"/>
                <a:ea typeface="Montserrat Medium"/>
                <a:cs typeface="Montserrat Medium"/>
              </a:rPr>
              <a:t>3</a:t>
            </a:r>
            <a:r>
              <a:rPr b="true" sz="1600">
                <a:solidFill>
                  <a:srgbClr val="59E0C2"/>
                </a:solidFill>
                <a:latin typeface="Montserrat Medium"/>
                <a:ea typeface="Montserrat Medium"/>
                <a:cs typeface="Montserrat Medium"/>
              </a:rPr>
              <a:t>–</a:t>
            </a:r>
            <a:r>
              <a:rPr b="true" sz="1600">
                <a:solidFill>
                  <a:srgbClr val="59E0C2"/>
                </a:solidFill>
                <a:latin typeface="Montserrat Medium"/>
                <a:ea typeface="Montserrat Medium"/>
                <a:cs typeface="Montserrat Medium"/>
              </a:rPr>
              <a:t>11</a:t>
            </a:r>
            <a:r>
              <a:rPr b="true" sz="1600">
                <a:solidFill>
                  <a:srgbClr val="E57781"/>
                </a:solidFill>
                <a:latin typeface="Montserrat Medium"/>
                <a:ea typeface="Montserrat Medium"/>
                <a:cs typeface="Montserrat Medium"/>
              </a:rPr>
              <a:t> </a:t>
            </a:r>
            <a:r>
              <a:rPr b="true" sz="16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классы </a:t>
            </a:r>
            <a:endParaRPr b="true" sz="16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103" name="Shape 103"/>
          <p:cNvSpPr txBox="false"/>
          <p:nvPr isPhoto="false"/>
        </p:nvSpPr>
        <p:spPr>
          <a:xfrm flipH="false" flipV="false" rot="0">
            <a:off x="2068564" y="5547768"/>
            <a:ext cx="248310" cy="239915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657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247983" y="5872068"/>
            <a:ext cx="1418196" cy="5355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90000"/>
              </a:lnSpc>
            </a:pPr>
            <a:r>
              <a:rPr b="true" sz="1600">
                <a:solidFill>
                  <a:srgbClr val="59E0C2"/>
                </a:solidFill>
                <a:latin typeface="Montserrat Medium"/>
                <a:ea typeface="Montserrat Medium"/>
                <a:cs typeface="Montserrat Medium"/>
              </a:rPr>
              <a:t>Все</a:t>
            </a:r>
            <a:r>
              <a:rPr b="true" sz="16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 предметы</a:t>
            </a:r>
            <a:endParaRPr b="true" sz="16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105" name="Shape 105"/>
          <p:cNvSpPr txBox="false"/>
          <p:nvPr isPhoto="false"/>
        </p:nvSpPr>
        <p:spPr>
          <a:xfrm flipH="false" flipV="false" rot="0">
            <a:off x="3560775" y="5547768"/>
            <a:ext cx="248310" cy="239915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657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" name="Shape 106"/>
          <p:cNvSpPr txBox="true"/>
          <p:nvPr isPhoto="false"/>
        </p:nvSpPr>
        <p:spPr>
          <a:xfrm flipH="false" flipV="false" rot="0">
            <a:off x="1508690" y="5865072"/>
            <a:ext cx="1368056" cy="5355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90000"/>
              </a:lnSpc>
            </a:pPr>
            <a:r>
              <a:rPr b="true" sz="1600">
                <a:solidFill>
                  <a:srgbClr val="59E0C2"/>
                </a:solidFill>
                <a:latin typeface="Montserrat Medium"/>
                <a:ea typeface="Montserrat Medium"/>
                <a:cs typeface="Montserrat Medium"/>
              </a:rPr>
              <a:t>6542 </a:t>
            </a:r>
            <a:endParaRPr b="true" sz="1600">
              <a:solidFill>
                <a:srgbClr val="59E0C2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>
              <a:lnSpc>
                <a:spcPct val="90000"/>
              </a:lnSpc>
            </a:pPr>
            <a:r>
              <a:rPr b="true" sz="16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урока</a:t>
            </a:r>
            <a:endParaRPr b="true" sz="16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107" name="Shape 107"/>
          <p:cNvSpPr txBox="false"/>
          <p:nvPr isPhoto="false"/>
        </p:nvSpPr>
        <p:spPr>
          <a:xfrm flipH="false" flipV="false" rot="0">
            <a:off x="4895496" y="5542506"/>
            <a:ext cx="248310" cy="239915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657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8" name="Shape 108"/>
          <p:cNvSpPr txBox="true"/>
          <p:nvPr isPhoto="false"/>
        </p:nvSpPr>
        <p:spPr>
          <a:xfrm flipH="false" flipV="false" rot="0">
            <a:off x="2922885" y="5890900"/>
            <a:ext cx="1524089" cy="5355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90000"/>
              </a:lnSpc>
            </a:pPr>
            <a:r>
              <a:rPr b="true" sz="1600">
                <a:solidFill>
                  <a:srgbClr val="59E0C2"/>
                </a:solidFill>
                <a:latin typeface="Montserrat Medium"/>
                <a:ea typeface="Montserrat Medium"/>
                <a:cs typeface="Montserrat Medium"/>
              </a:rPr>
              <a:t>38 553 </a:t>
            </a:r>
            <a:r>
              <a:rPr b="true" sz="16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материала</a:t>
            </a:r>
            <a:endParaRPr b="true" sz="16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6387707" y="5542506"/>
            <a:ext cx="248309" cy="239915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657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0" name="Shape 110"/>
          <p:cNvSpPr txBox="true"/>
          <p:nvPr isPhoto="false"/>
        </p:nvSpPr>
        <p:spPr>
          <a:xfrm flipH="false" flipV="false" rot="0">
            <a:off x="5471177" y="5854068"/>
            <a:ext cx="2044417" cy="5078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90000"/>
              </a:lnSpc>
            </a:pPr>
            <a:r>
              <a:rPr b="true" sz="1600">
                <a:solidFill>
                  <a:srgbClr val="59E0C2"/>
                </a:solidFill>
                <a:latin typeface="Montserrat Medium"/>
                <a:ea typeface="Montserrat Medium"/>
                <a:cs typeface="Montserrat Medium"/>
              </a:rPr>
              <a:t>89</a:t>
            </a:r>
            <a:r>
              <a:rPr b="true" sz="1600">
                <a:solidFill>
                  <a:srgbClr val="E57781"/>
                </a:solidFill>
                <a:latin typeface="Montserrat Medium"/>
                <a:ea typeface="Montserrat Medium"/>
                <a:cs typeface="Montserrat Medium"/>
              </a:rPr>
              <a:t>  </a:t>
            </a:r>
            <a:endParaRPr b="true" sz="1600">
              <a:solidFill>
                <a:srgbClr val="E57781"/>
              </a:solidFill>
              <a:latin typeface="Montserrat Medium"/>
              <a:ea typeface="Montserrat Medium"/>
              <a:cs typeface="Montserrat Medium"/>
            </a:endParaRPr>
          </a:p>
          <a:p>
            <a:pPr algn="ctr" indent="0" marL="0">
              <a:lnSpc>
                <a:spcPct val="90000"/>
              </a:lnSpc>
            </a:pPr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субъектов РФ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-197708" y="5201356"/>
            <a:ext cx="11046940" cy="149723"/>
          </a:xfrm>
          <a:prstGeom prst="rect">
            <a:avLst/>
          </a:prstGeom>
          <a:solidFill>
            <a:srgbClr val="31BABD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453655" y="4664689"/>
            <a:ext cx="269875" cy="168275"/>
          </a:xfrm>
          <a:custGeom>
            <a:avLst/>
            <a:gdLst>
              <a:gd fmla="*/ 0 w 85" name="T0"/>
              <a:gd fmla="*/ 6 h 53" name="T1"/>
              <a:gd fmla="*/ 33 w 85" name="T2"/>
              <a:gd fmla="*/ 53 h 53" name="T3"/>
              <a:gd fmla="*/ 85 w 85" name="T4"/>
              <a:gd fmla="*/ 0 h 53" name="T5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85" name="ODFRight"/>
              <a:gd fmla="val 53" name="ODFBottom"/>
              <a:gd fmla="val 85" name="ODFWidth"/>
              <a:gd fmla="val 53" name="ODFHeight"/>
            </a:gdLst>
            <a:rect b="OXMLTextRectB" l="OXMLTextRectL" r="OXMLTextRectR" t="OXMLTextRectT"/>
            <a:pathLst>
              <a:path fill="norm" h="53" stroke="true" w="85">
                <a:moveTo>
                  <a:pt x="0" y="6"/>
                </a:moveTo>
                <a:cubicBezTo>
                  <a:pt x="5" y="16"/>
                  <a:pt x="33" y="53"/>
                  <a:pt x="33" y="53"/>
                </a:cubicBezTo>
                <a:cubicBezTo>
                  <a:pt x="33" y="53"/>
                  <a:pt x="67" y="17"/>
                  <a:pt x="85" y="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657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0" y="1"/>
            <a:ext cx="4935902" cy="1110868"/>
          </a:xfrm>
          <a:prstGeom prst="rightArrow">
            <a:avLst>
              <a:gd fmla="val 100000" name="adj1"/>
              <a:gd fmla="val 26120" name="adj2"/>
            </a:avLst>
          </a:prstGeom>
          <a:gradFill>
            <a:gsLst>
              <a:gs pos="69000">
                <a:srgbClr val="3682F2">
                  <a:alpha val="87000"/>
                </a:srgbClr>
              </a:gs>
              <a:gs pos="100000">
                <a:srgbClr val="D1EB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5" name="Picture 11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43854" y="63232"/>
            <a:ext cx="3622976" cy="920400"/>
          </a:xfrm>
          <a:prstGeom prst="rect">
            <a:avLst/>
          </a:prstGeom>
        </p:spPr>
      </p:pic>
      <p:sp>
        <p:nvSpPr>
          <p:cNvPr hidden="false" id="116" name="Shape 116"/>
          <p:cNvSpPr txBox="true"/>
          <p:nvPr isPhoto="false"/>
        </p:nvSpPr>
        <p:spPr>
          <a:xfrm flipH="false" flipV="false" rot="0">
            <a:off x="1993236" y="6390063"/>
            <a:ext cx="5522358" cy="30777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i="true" sz="140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* </a:t>
            </a:r>
            <a:r>
              <a:rPr i="true" sz="1400">
                <a:solidFill>
                  <a:srgbClr val="0070C0"/>
                </a:solidFill>
                <a:latin typeface="Montserrat"/>
                <a:ea typeface="Montserrat"/>
                <a:cs typeface="Montserrat"/>
              </a:rPr>
              <a:t>на апрель 2023 г.</a:t>
            </a:r>
            <a:endParaRPr i="true" sz="140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7" name="GroupShape 1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-1" y="0"/>
            <a:ext cx="10691813" cy="6840536"/>
          </a:xfrm>
          <a:prstGeom prst="rect">
            <a:avLst/>
          </a:prstGeom>
          <a:gradFill>
            <a:gsLst>
              <a:gs pos="100000">
                <a:srgbClr val="1B3281"/>
              </a:gs>
              <a:gs pos="15000">
                <a:srgbClr val="0070C0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l" indent="0" marL="0"/>
            <a:endParaRPr sz="1583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764498" y="4979217"/>
            <a:ext cx="2038663" cy="1168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316858" y="451429"/>
            <a:ext cx="6929552" cy="738664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b="true" sz="24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ПЕРЕЧЕНЬ РАЗРАБАТЫВАЕМЫХ ПРЕДМЕТОВ </a:t>
            </a:r>
            <a:endParaRPr b="true" sz="24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9463169" y="4359711"/>
            <a:ext cx="2139956" cy="1787551"/>
          </a:xfrm>
          <a:custGeom>
            <a:avLst/>
            <a:gdLst>
              <a:gd fmla="*/ 263 w 1247" name="T0"/>
              <a:gd fmla="*/ 1036 h 1106" name="T1"/>
              <a:gd fmla="*/ 25 w 1247" name="T2"/>
              <a:gd fmla="*/ 623 h 1106" name="T3"/>
              <a:gd fmla="*/ 25 w 1247" name="T4"/>
              <a:gd fmla="*/ 483 h 1106" name="T5"/>
              <a:gd fmla="*/ 263 w 1247" name="T6"/>
              <a:gd fmla="*/ 70 h 1106" name="T7"/>
              <a:gd fmla="*/ 385 w 1247" name="T8"/>
              <a:gd fmla="*/ 0 h 1106" name="T9"/>
              <a:gd fmla="*/ 862 w 1247" name="T10"/>
              <a:gd fmla="*/ 0 h 1106" name="T11"/>
              <a:gd fmla="*/ 983 w 1247" name="T12"/>
              <a:gd fmla="*/ 70 h 1106" name="T13"/>
              <a:gd fmla="*/ 1222 w 1247" name="T14"/>
              <a:gd fmla="*/ 483 h 1106" name="T15"/>
              <a:gd fmla="*/ 1222 w 1247" name="T16"/>
              <a:gd fmla="*/ 623 h 1106" name="T17"/>
              <a:gd fmla="*/ 983 w 1247" name="T18"/>
              <a:gd fmla="*/ 1036 h 1106" name="T19"/>
              <a:gd fmla="*/ 862 w 1247" name="T20"/>
              <a:gd fmla="*/ 1106 h 1106" name="T21"/>
              <a:gd fmla="*/ 385 w 1247" name="T22"/>
              <a:gd fmla="*/ 1106 h 1106" name="T23"/>
              <a:gd fmla="*/ 263 w 1247" name="T24"/>
              <a:gd fmla="*/ 1036 h 1106" name="T25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47" name="ODFRight"/>
              <a:gd fmla="val 1106" name="ODFBottom"/>
              <a:gd fmla="val 1247" name="ODFWidth"/>
              <a:gd fmla="val 1106" name="ODFHeight"/>
            </a:gdLst>
            <a:rect b="OXMLTextRectB" l="OXMLTextRectL" r="OXMLTextRectR" t="OXMLTextRectT"/>
            <a:pathLst>
              <a:path fill="norm" h="1106" stroke="true" w="1247">
                <a:moveTo>
                  <a:pt x="263" y="1036"/>
                </a:moveTo>
                <a:cubicBezTo>
                  <a:pt x="25" y="623"/>
                  <a:pt x="25" y="623"/>
                  <a:pt x="25" y="623"/>
                </a:cubicBezTo>
                <a:cubicBezTo>
                  <a:pt x="0" y="580"/>
                  <a:pt x="0" y="526"/>
                  <a:pt x="25" y="483"/>
                </a:cubicBezTo>
                <a:cubicBezTo>
                  <a:pt x="263" y="70"/>
                  <a:pt x="263" y="70"/>
                  <a:pt x="263" y="70"/>
                </a:cubicBezTo>
                <a:cubicBezTo>
                  <a:pt x="288" y="26"/>
                  <a:pt x="335" y="0"/>
                  <a:pt x="385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912" y="0"/>
                  <a:pt x="958" y="26"/>
                  <a:pt x="983" y="70"/>
                </a:cubicBezTo>
                <a:cubicBezTo>
                  <a:pt x="1222" y="483"/>
                  <a:pt x="1222" y="483"/>
                  <a:pt x="1222" y="483"/>
                </a:cubicBezTo>
                <a:cubicBezTo>
                  <a:pt x="1247" y="526"/>
                  <a:pt x="1247" y="580"/>
                  <a:pt x="1222" y="623"/>
                </a:cubicBezTo>
                <a:cubicBezTo>
                  <a:pt x="983" y="1036"/>
                  <a:pt x="983" y="1036"/>
                  <a:pt x="983" y="1036"/>
                </a:cubicBezTo>
                <a:cubicBezTo>
                  <a:pt x="958" y="1079"/>
                  <a:pt x="912" y="1106"/>
                  <a:pt x="862" y="1106"/>
                </a:cubicBezTo>
                <a:cubicBezTo>
                  <a:pt x="385" y="1106"/>
                  <a:pt x="385" y="1106"/>
                  <a:pt x="385" y="1106"/>
                </a:cubicBezTo>
                <a:cubicBezTo>
                  <a:pt x="335" y="1106"/>
                  <a:pt x="288" y="1079"/>
                  <a:pt x="263" y="1036"/>
                </a:cubicBezTo>
                <a:close/>
              </a:path>
            </a:pathLst>
          </a:custGeom>
          <a:gradFill>
            <a:gsLst>
              <a:gs pos="0">
                <a:srgbClr val="2EA1DB">
                  <a:alpha val="44000"/>
                </a:srgbClr>
              </a:gs>
              <a:gs pos="100000">
                <a:srgbClr val="33EABF">
                  <a:alpha val="39000"/>
                </a:srgbClr>
              </a:gs>
            </a:gsLst>
          </a:gradFill>
          <a:ln>
            <a:noFill/>
          </a:ln>
        </p:spPr>
        <p:txBody>
          <a:bodyPr anchor="ctr" bIns="40197" lIns="80393" rIns="80393" tIns="40197" vert="horz" wrap="square">
            <a:noAutofit/>
          </a:bodyPr>
          <a:p>
            <a:pPr algn="ctr" indent="0" marL="0"/>
            <a:endParaRPr sz="1583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122" name="Shape 122"/>
          <p:cNvGrpSpPr/>
          <p:nvPr isPhoto="false"/>
        </p:nvGrpSpPr>
        <p:grpSpPr>
          <a:xfrm flipH="false" flipV="false" rot="0">
            <a:off x="7057441" y="1515220"/>
            <a:ext cx="3270219" cy="4164729"/>
            <a:chOff x="0" y="0"/>
            <a:chExt cx="3270219" cy="4164729"/>
          </a:xfrm>
        </p:grpSpPr>
        <p:sp>
          <p:nvSpPr>
            <p:cNvPr hidden="false" id="123" name="Shape 123"/>
            <p:cNvSpPr txBox="false"/>
            <p:nvPr isPhoto="false"/>
          </p:nvSpPr>
          <p:spPr>
            <a:xfrm flipH="false" flipV="false" rot="0">
              <a:off x="29887" y="76908"/>
              <a:ext cx="3210445" cy="4087820"/>
            </a:xfrm>
            <a:prstGeom prst="roundRect">
              <a:avLst>
                <a:gd fmla="val 4843" name="adj"/>
              </a:avLst>
            </a:prstGeom>
            <a:noFill/>
            <a:ln w="12700">
              <a:solidFill>
                <a:schemeClr val="bg1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457">
                <a:solidFill>
                  <a:srgbClr val="FFFFFF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hidden="false" id="124" name="Shape 124"/>
            <p:cNvSpPr txBox="false"/>
            <p:nvPr isPhoto="false"/>
          </p:nvSpPr>
          <p:spPr>
            <a:xfrm flipH="false" flipV="false" rot="0">
              <a:off x="0" y="0"/>
              <a:ext cx="3270219" cy="572773"/>
            </a:xfrm>
            <a:prstGeom prst="roundRect">
              <a:avLst>
                <a:gd fmla="val 37606" name="adj"/>
              </a:avLst>
            </a:prstGeom>
            <a:gradFill>
              <a:gsLst>
                <a:gs pos="76000">
                  <a:srgbClr val="2EA1DB"/>
                </a:gs>
                <a:gs pos="0">
                  <a:srgbClr val="59E0C2"/>
                </a:gs>
              </a:gsLst>
            </a:gradFill>
            <a:ln>
              <a:noFill/>
            </a:ln>
          </p:spPr>
          <p:txBody>
            <a:bodyPr anchor="ctr" bIns="40197" lIns="80393" rIns="80393" tIns="40197" vert="horz" wrap="square">
              <a:noAutofit/>
            </a:bodyPr>
            <a:p>
              <a:pPr algn="ctr" indent="0" marL="0"/>
              <a:r>
                <a:rPr b="true" sz="246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2023 ГОД</a:t>
              </a:r>
              <a:endParaRPr sz="2462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25" name="Shape 125"/>
            <p:cNvSpPr txBox="false"/>
            <p:nvPr isPhoto="false"/>
          </p:nvSpPr>
          <p:spPr>
            <a:xfrm flipH="false" flipV="false" rot="0">
              <a:off x="111784" y="701328"/>
              <a:ext cx="3128546" cy="3018519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20761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841522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262283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683045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103806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524567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2945328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366089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/>
              <a:endParaRPr b="true" sz="1055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algn="l" indent="0" marL="0"/>
              <a:r>
                <a:rPr b="true" sz="921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Начальное общее образование (3</a:t>
              </a:r>
              <a:r>
                <a:rPr b="true" sz="1000">
                  <a:solidFill>
                    <a:srgbClr val="5AE0C3"/>
                  </a:solidFill>
                  <a:latin typeface="Montserrat"/>
                  <a:ea typeface="Montserrat"/>
                  <a:cs typeface="Montserrat"/>
                </a:rPr>
                <a:t>–</a:t>
              </a:r>
              <a:r>
                <a:rPr b="true" sz="921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4 классы):</a:t>
              </a:r>
              <a:endParaRPr b="true" sz="921">
                <a:solidFill>
                  <a:srgbClr val="92EEE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Технология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endParaRPr b="true" sz="1055">
                <a:solidFill>
                  <a:srgbClr val="002060"/>
                </a:solidFill>
                <a:latin typeface="Montserrat"/>
                <a:ea typeface="Montserrat"/>
                <a:cs typeface="Montserrat"/>
              </a:endParaRPr>
            </a:p>
            <a:p>
              <a:r>
                <a:rPr b="true" sz="877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Основное общее образование (5</a:t>
              </a:r>
              <a:r>
                <a:rPr b="true" sz="800">
                  <a:solidFill>
                    <a:srgbClr val="5AE0C3"/>
                  </a:solidFill>
                  <a:latin typeface="Montserrat"/>
                  <a:ea typeface="Montserrat"/>
                  <a:cs typeface="Montserrat"/>
                </a:rPr>
                <a:t>–</a:t>
              </a:r>
              <a:r>
                <a:rPr b="true" sz="877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9 классы):</a:t>
              </a:r>
              <a:endParaRPr b="true" sz="877">
                <a:solidFill>
                  <a:srgbClr val="92EEE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Математика, углубленный уровень 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Информатика, углубленный уровень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endParaRPr b="true" sz="1055">
                <a:solidFill>
                  <a:srgbClr val="002060"/>
                </a:solidFill>
                <a:latin typeface="Montserrat"/>
                <a:ea typeface="Montserrat"/>
                <a:cs typeface="Montserrat"/>
              </a:endParaRPr>
            </a:p>
            <a:p>
              <a:r>
                <a:rPr b="true" sz="877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Среднее общее образование (10</a:t>
              </a:r>
              <a:r>
                <a:rPr b="true" sz="800">
                  <a:solidFill>
                    <a:srgbClr val="5AE0C3"/>
                  </a:solidFill>
                  <a:latin typeface="Montserrat"/>
                  <a:ea typeface="Montserrat"/>
                  <a:cs typeface="Montserrat"/>
                </a:rPr>
                <a:t>–</a:t>
              </a:r>
              <a:r>
                <a:rPr b="true" sz="877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11 классы):</a:t>
              </a:r>
              <a:endParaRPr b="true" sz="877">
                <a:solidFill>
                  <a:srgbClr val="92EEE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Литература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Математика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История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Информатика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ОБЖ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Английский язык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История, углубленный уровень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Химия, углубленный уровень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Обществознание, углубленный уровень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Физика, углубленный уровень 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endParaRPr sz="439">
                <a:solidFill>
                  <a:srgbClr val="002060"/>
                </a:solidFill>
                <a:latin typeface="Montserrat"/>
                <a:ea typeface="Montserrat"/>
                <a:cs typeface="Montserrat"/>
              </a:endParaRPr>
            </a:p>
            <a:p>
              <a:pPr algn="ctr">
                <a:lnSpc>
                  <a:spcPct val="150000"/>
                </a:lnSpc>
              </a:pPr>
              <a:endParaRPr b="true" sz="439">
                <a:solidFill>
                  <a:srgbClr val="002060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grpSp>
        <p:nvGrpSpPr>
          <p:cNvPr hidden="false" id="126" name="Shape 126"/>
          <p:cNvGrpSpPr/>
          <p:nvPr isPhoto="false"/>
        </p:nvGrpSpPr>
        <p:grpSpPr>
          <a:xfrm flipH="false" flipV="false" rot="0">
            <a:off x="3646201" y="1515220"/>
            <a:ext cx="3270220" cy="4524194"/>
            <a:chOff x="0" y="0"/>
            <a:chExt cx="3270220" cy="4524194"/>
          </a:xfrm>
        </p:grpSpPr>
        <p:sp>
          <p:nvSpPr>
            <p:cNvPr hidden="false" id="127" name="Shape 127"/>
            <p:cNvSpPr txBox="false"/>
            <p:nvPr isPhoto="false"/>
          </p:nvSpPr>
          <p:spPr>
            <a:xfrm flipH="false" flipV="false" rot="0">
              <a:off x="29887" y="76908"/>
              <a:ext cx="3210445" cy="4447284"/>
            </a:xfrm>
            <a:prstGeom prst="roundRect">
              <a:avLst>
                <a:gd fmla="val 4843" name="adj"/>
              </a:avLst>
            </a:prstGeom>
            <a:noFill/>
            <a:ln w="12700">
              <a:solidFill>
                <a:schemeClr val="bg1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457">
                <a:solidFill>
                  <a:srgbClr val="FFFFFF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hidden="false" id="128" name="Shape 128"/>
            <p:cNvSpPr txBox="false"/>
            <p:nvPr isPhoto="false"/>
          </p:nvSpPr>
          <p:spPr>
            <a:xfrm flipH="false" flipV="false" rot="0">
              <a:off x="0" y="0"/>
              <a:ext cx="3270220" cy="572773"/>
            </a:xfrm>
            <a:prstGeom prst="roundRect">
              <a:avLst>
                <a:gd fmla="val 37606" name="adj"/>
              </a:avLst>
            </a:prstGeom>
            <a:gradFill>
              <a:gsLst>
                <a:gs pos="76000">
                  <a:srgbClr val="2EA1DB"/>
                </a:gs>
                <a:gs pos="0">
                  <a:srgbClr val="59E0C2"/>
                </a:gs>
              </a:gsLst>
            </a:gradFill>
            <a:ln>
              <a:noFill/>
            </a:ln>
          </p:spPr>
          <p:txBody>
            <a:bodyPr anchor="ctr" bIns="40197" lIns="80393" rIns="80393" tIns="40197" vert="horz" wrap="square">
              <a:noAutofit/>
            </a:bodyPr>
            <a:p>
              <a:pPr algn="ctr" indent="0" marL="0"/>
              <a:r>
                <a:rPr b="true" sz="246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202</a:t>
              </a:r>
              <a:r>
                <a:rPr b="true" sz="246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2</a:t>
              </a:r>
              <a:r>
                <a:rPr b="true" sz="246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 ГОД</a:t>
              </a:r>
              <a:endParaRPr sz="2462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29" name="Shape 129"/>
            <p:cNvSpPr txBox="false"/>
            <p:nvPr isPhoto="false"/>
          </p:nvSpPr>
          <p:spPr>
            <a:xfrm flipH="false" flipV="false" rot="0">
              <a:off x="111784" y="701328"/>
              <a:ext cx="3128547" cy="3698898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20761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841522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262283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683045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103806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524567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2945328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366089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/>
              <a:endParaRPr b="true" sz="1055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algn="l" indent="0" marL="0"/>
              <a:r>
                <a:rPr b="true" sz="921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Начальное общее образование (3</a:t>
              </a:r>
              <a:r>
                <a:rPr b="true" sz="1000">
                  <a:solidFill>
                    <a:srgbClr val="5AE0C3"/>
                  </a:solidFill>
                  <a:latin typeface="Montserrat"/>
                  <a:ea typeface="Montserrat"/>
                  <a:cs typeface="Montserrat"/>
                </a:rPr>
                <a:t>–</a:t>
              </a:r>
              <a:r>
                <a:rPr b="true" sz="921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4 классы):</a:t>
              </a:r>
              <a:endParaRPr b="true" sz="921">
                <a:solidFill>
                  <a:srgbClr val="92EEE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Русский язык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Математика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Окружающий мир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Английский язык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Литературное чтение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Изобразительное искусство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Музыка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endParaRPr b="true" sz="1055">
                <a:solidFill>
                  <a:srgbClr val="002060"/>
                </a:solidFill>
                <a:latin typeface="Montserrat"/>
                <a:ea typeface="Montserrat"/>
                <a:cs typeface="Montserrat"/>
              </a:endParaRPr>
            </a:p>
            <a:p>
              <a:r>
                <a:rPr b="true" sz="921">
                  <a:solidFill>
                    <a:srgbClr val="59E0C2"/>
                  </a:solidFill>
                  <a:latin typeface="Montserrat"/>
                  <a:ea typeface="Montserrat"/>
                  <a:cs typeface="Montserrat"/>
                </a:rPr>
                <a:t>Основное общее образование (5</a:t>
              </a:r>
              <a:r>
                <a:rPr b="true" sz="1000">
                  <a:solidFill>
                    <a:srgbClr val="5AE0C3"/>
                  </a:solidFill>
                  <a:latin typeface="Montserrat"/>
                  <a:ea typeface="Montserrat"/>
                  <a:cs typeface="Montserrat"/>
                </a:rPr>
                <a:t>–</a:t>
              </a:r>
              <a:r>
                <a:rPr b="true" sz="921">
                  <a:solidFill>
                    <a:srgbClr val="59E0C2"/>
                  </a:solidFill>
                  <a:latin typeface="Montserrat"/>
                  <a:ea typeface="Montserrat"/>
                  <a:cs typeface="Montserrat"/>
                </a:rPr>
                <a:t>9 классы):</a:t>
              </a:r>
              <a:endParaRPr b="true" sz="921">
                <a:solidFill>
                  <a:srgbClr val="59E0C2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Литература 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Обществознание 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География 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ОБЖ 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Музыка 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Технология 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endParaRPr b="true" sz="1055">
                <a:solidFill>
                  <a:srgbClr val="002060"/>
                </a:solidFill>
                <a:latin typeface="Montserrat"/>
                <a:ea typeface="Montserrat"/>
                <a:cs typeface="Montserrat"/>
              </a:endParaRPr>
            </a:p>
            <a:p>
              <a:r>
                <a:rPr b="true" sz="921">
                  <a:solidFill>
                    <a:srgbClr val="59E0C2"/>
                  </a:solidFill>
                  <a:latin typeface="Montserrat"/>
                  <a:ea typeface="Montserrat"/>
                  <a:cs typeface="Montserrat"/>
                </a:rPr>
                <a:t>Среднее общее образование (10</a:t>
              </a:r>
              <a:r>
                <a:rPr b="true" sz="1000">
                  <a:solidFill>
                    <a:srgbClr val="5AE0C3"/>
                  </a:solidFill>
                  <a:latin typeface="Montserrat"/>
                  <a:ea typeface="Montserrat"/>
                  <a:cs typeface="Montserrat"/>
                </a:rPr>
                <a:t>–</a:t>
              </a:r>
              <a:r>
                <a:rPr b="true" sz="921">
                  <a:solidFill>
                    <a:srgbClr val="59E0C2"/>
                  </a:solidFill>
                  <a:latin typeface="Montserrat"/>
                  <a:ea typeface="Montserrat"/>
                  <a:cs typeface="Montserrat"/>
                </a:rPr>
                <a:t>11 классы):</a:t>
              </a:r>
              <a:endParaRPr b="true" sz="921">
                <a:solidFill>
                  <a:srgbClr val="59E0C2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Русский язык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Физика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Химия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Биология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Обществознание</a:t>
              </a:r>
              <a:endParaRPr sz="922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algn="ctr">
                <a:lnSpc>
                  <a:spcPct val="150000"/>
                </a:lnSpc>
              </a:pPr>
              <a:endParaRPr b="true" sz="439">
                <a:solidFill>
                  <a:srgbClr val="002060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grpSp>
        <p:nvGrpSpPr>
          <p:cNvPr hidden="false" id="130" name="Shape 130"/>
          <p:cNvGrpSpPr/>
          <p:nvPr isPhoto="false"/>
        </p:nvGrpSpPr>
        <p:grpSpPr>
          <a:xfrm flipH="false" flipV="false" rot="0">
            <a:off x="205072" y="1515221"/>
            <a:ext cx="3270220" cy="2937013"/>
            <a:chOff x="0" y="0"/>
            <a:chExt cx="3270220" cy="2937013"/>
          </a:xfrm>
        </p:grpSpPr>
        <p:sp>
          <p:nvSpPr>
            <p:cNvPr hidden="false" id="131" name="Shape 131"/>
            <p:cNvSpPr txBox="false"/>
            <p:nvPr isPhoto="false"/>
          </p:nvSpPr>
          <p:spPr>
            <a:xfrm flipH="false" flipV="false" rot="0">
              <a:off x="29887" y="76908"/>
              <a:ext cx="3210445" cy="2860104"/>
            </a:xfrm>
            <a:prstGeom prst="roundRect">
              <a:avLst>
                <a:gd fmla="val 4843" name="adj"/>
              </a:avLst>
            </a:prstGeom>
            <a:noFill/>
            <a:ln w="12700">
              <a:solidFill>
                <a:schemeClr val="bg1"/>
              </a:solidFill>
              <a:prstDash val="solid"/>
            </a:ln>
          </p:spPr>
          <p:txBody>
            <a:bodyPr anchor="ctr" bIns="45720" lIns="91440" rIns="91440" tIns="45720"/>
            <a:p>
              <a:pPr algn="ctr" indent="0" marL="0"/>
              <a:endParaRPr sz="1457">
                <a:solidFill>
                  <a:srgbClr val="FFFFFF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hidden="false" id="132" name="Shape 132"/>
            <p:cNvSpPr txBox="false"/>
            <p:nvPr isPhoto="false"/>
          </p:nvSpPr>
          <p:spPr>
            <a:xfrm flipH="false" flipV="false" rot="0">
              <a:off x="0" y="0"/>
              <a:ext cx="3270220" cy="572773"/>
            </a:xfrm>
            <a:prstGeom prst="roundRect">
              <a:avLst>
                <a:gd fmla="val 37606" name="adj"/>
              </a:avLst>
            </a:prstGeom>
            <a:gradFill>
              <a:gsLst>
                <a:gs pos="76000">
                  <a:srgbClr val="2EA1DB"/>
                </a:gs>
                <a:gs pos="0">
                  <a:srgbClr val="59E0C2"/>
                </a:gs>
              </a:gsLst>
            </a:gradFill>
            <a:ln>
              <a:noFill/>
            </a:ln>
          </p:spPr>
          <p:txBody>
            <a:bodyPr anchor="ctr" bIns="40197" lIns="80393" rIns="80393" tIns="40197" vert="horz" wrap="square">
              <a:noAutofit/>
            </a:bodyPr>
            <a:p>
              <a:pPr algn="ctr" indent="0" marL="0"/>
              <a:r>
                <a:rPr b="true" sz="246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202</a:t>
              </a:r>
              <a:r>
                <a:rPr b="true" sz="246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1</a:t>
              </a:r>
              <a:r>
                <a:rPr b="true" sz="2462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 ГОД</a:t>
              </a:r>
              <a:endParaRPr sz="2462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33" name="Shape 133"/>
            <p:cNvSpPr txBox="false"/>
            <p:nvPr isPhoto="false"/>
          </p:nvSpPr>
          <p:spPr>
            <a:xfrm flipH="false" flipV="false" rot="0">
              <a:off x="111784" y="701328"/>
              <a:ext cx="3128547" cy="1695784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20761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841522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262283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683045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103806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524567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2945328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366089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/>
              <a:endParaRPr b="true" sz="1055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algn="l" indent="0" marL="0"/>
              <a:r>
                <a:rPr b="true" sz="877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Основное общее образование (5</a:t>
              </a:r>
              <a:r>
                <a:rPr b="true" sz="900">
                  <a:solidFill>
                    <a:srgbClr val="5AE0C3"/>
                  </a:solidFill>
                  <a:latin typeface="Montserrat"/>
                  <a:ea typeface="Montserrat"/>
                  <a:cs typeface="Montserrat"/>
                </a:rPr>
                <a:t>–</a:t>
              </a:r>
              <a:r>
                <a:rPr b="true" sz="877">
                  <a:solidFill>
                    <a:srgbClr val="92EEE1"/>
                  </a:solidFill>
                  <a:latin typeface="Montserrat"/>
                  <a:ea typeface="Montserrat"/>
                  <a:cs typeface="Montserrat"/>
                </a:rPr>
                <a:t>9 классы):</a:t>
              </a:r>
              <a:endParaRPr b="true" sz="877">
                <a:solidFill>
                  <a:srgbClr val="92EEE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1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Информатика</a:t>
              </a:r>
              <a:endParaRPr sz="921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1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Биология</a:t>
              </a:r>
              <a:endParaRPr sz="921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1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Математика</a:t>
              </a:r>
              <a:endParaRPr sz="921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1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Русский язык</a:t>
              </a:r>
              <a:endParaRPr sz="921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1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Физика</a:t>
              </a:r>
              <a:endParaRPr sz="921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1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Химия</a:t>
              </a:r>
              <a:endParaRPr sz="921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1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История</a:t>
              </a:r>
              <a:endParaRPr sz="921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pPr indent="-150753" marL="150753">
                <a:buClr>
                  <a:srgbClr val="59E0C2"/>
                </a:buClr>
                <a:buSzPts val="1723"/>
                <a:buFont typeface="Arial"/>
                <a:buChar char="•"/>
              </a:pPr>
              <a:r>
                <a:rPr sz="921">
                  <a:solidFill>
                    <a:schemeClr val="bg1"/>
                  </a:solidFill>
                  <a:latin typeface="Montserrat"/>
                  <a:ea typeface="Montserrat"/>
                  <a:cs typeface="Montserrat"/>
                </a:rPr>
                <a:t>Английский язык</a:t>
              </a:r>
              <a:endParaRPr sz="921">
                <a:solidFill>
                  <a:schemeClr val="bg1"/>
                </a:solidFill>
                <a:latin typeface="Montserrat"/>
                <a:ea typeface="Montserrat"/>
                <a:cs typeface="Montserrat"/>
              </a:endParaRPr>
            </a:p>
            <a:p>
              <a:endParaRPr sz="439">
                <a:solidFill>
                  <a:srgbClr val="002060"/>
                </a:solidFill>
                <a:latin typeface="Montserrat"/>
                <a:ea typeface="Montserrat"/>
                <a:cs typeface="Montserrat"/>
              </a:endParaRPr>
            </a:p>
            <a:p>
              <a:pPr algn="ctr">
                <a:lnSpc>
                  <a:spcPct val="150000"/>
                </a:lnSpc>
              </a:pPr>
              <a:endParaRPr b="true" sz="439">
                <a:solidFill>
                  <a:srgbClr val="002060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pic>
        <p:nvPicPr>
          <p:cNvPr hidden="false" id="135" name="Picture 13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65427" y="4790237"/>
            <a:ext cx="2791315" cy="2243246"/>
          </a:xfrm>
          <a:prstGeom prst="rect">
            <a:avLst/>
          </a:prstGeom>
        </p:spPr>
      </p:pic>
      <p:pic>
        <p:nvPicPr>
          <p:cNvPr hidden="false" id="137" name="Picture 137"/>
          <p:cNvPicPr preferRelativeResize="true"/>
          <p:nvPr isPhoto="false"/>
        </p:nvPicPr>
        <p:blipFill>
          <a:blip r:embed="rId2"/>
          <a:srcRect b="0" l="0" r="70737" t="59147"/>
          <a:stretch/>
        </p:blipFill>
        <p:spPr>
          <a:xfrm flipH="false" flipV="false" rot="0">
            <a:off x="1303295" y="4979217"/>
            <a:ext cx="1018083" cy="954353"/>
          </a:xfrm>
          <a:prstGeom prst="rect">
            <a:avLst/>
          </a:prstGeom>
        </p:spPr>
      </p:pic>
      <p:pic>
        <p:nvPicPr>
          <p:cNvPr hidden="false" id="139" name="Picture 13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855253" y="278132"/>
            <a:ext cx="2442519" cy="577889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0" name="GroupShape 1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2" name="Picture 14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989267"/>
            <a:ext cx="10691813" cy="5851271"/>
          </a:xfrm>
          <a:prstGeom prst="rect">
            <a:avLst/>
          </a:prstGeom>
        </p:spPr>
      </p:pic>
      <p:sp>
        <p:nvSpPr>
          <p:cNvPr hidden="false" id="143" name="Shape 143"/>
          <p:cNvSpPr txBox="false"/>
          <p:nvPr isPhoto="false"/>
        </p:nvSpPr>
        <p:spPr>
          <a:xfrm flipH="false" flipV="false" rot="0">
            <a:off x="515487" y="393761"/>
            <a:ext cx="9601988" cy="384721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b="true" sz="2500">
                <a:solidFill>
                  <a:srgbClr val="1B3281"/>
                </a:solidFill>
                <a:latin typeface="Montserrat"/>
                <a:ea typeface="Montserrat"/>
                <a:cs typeface="Montserrat"/>
              </a:rPr>
              <a:t>УНИВЕРСАЛЬНЫЙ ТЕМАТИЧЕСКИЙ КЛАССИФИКАТОР</a:t>
            </a:r>
            <a:endParaRPr b="true" sz="2500">
              <a:solidFill>
                <a:srgbClr val="1B328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44" name="Shape 144"/>
          <p:cNvSpPr txBox="false"/>
          <p:nvPr isPhoto="false"/>
        </p:nvSpPr>
        <p:spPr>
          <a:xfrm flipH="false" flipV="false" rot="0">
            <a:off x="6442608" y="1895231"/>
            <a:ext cx="3925692" cy="23083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Россия в системе международных отношений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</p:txBody>
      </p:sp>
      <p:sp>
        <p:nvSpPr>
          <p:cNvPr hidden="false" id="145" name="Shape 145"/>
          <p:cNvSpPr txBox="false"/>
          <p:nvPr isPhoto="false"/>
        </p:nvSpPr>
        <p:spPr>
          <a:xfrm flipH="false" flipV="false" rot="0">
            <a:off x="6442607" y="2580635"/>
            <a:ext cx="4249205" cy="147732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Овладение базовыми историческими знаниями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Формирование основ гражданской, социальной, 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культурной самоидентификации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Развитие способностей определять и аргументировать свое отношение к информации о событиях прошлого и настоящего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Развитие умений анализировать информацию из различных источников о событиях и явлениях прошлого и настоящего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</p:txBody>
      </p:sp>
      <p:sp>
        <p:nvSpPr>
          <p:cNvPr hidden="false" id="146" name="Shape 146"/>
          <p:cNvSpPr txBox="false"/>
          <p:nvPr isPhoto="false"/>
        </p:nvSpPr>
        <p:spPr>
          <a:xfrm flipH="false" flipV="false" rot="0">
            <a:off x="6442607" y="4228734"/>
            <a:ext cx="4069883" cy="7848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Международное положение России в начале XIX века. 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Основные цели и направления внешней политики. 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Россия в антифранцузских коалициях. Войны России с Турцией и Ираном. Расширение российского присутствия на Кавказе. Тильзитский мир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</p:txBody>
      </p:sp>
      <p:sp>
        <p:nvSpPr>
          <p:cNvPr hidden="false" id="147" name="Shape 147"/>
          <p:cNvSpPr txBox="false"/>
          <p:nvPr isPhoto="false"/>
        </p:nvSpPr>
        <p:spPr>
          <a:xfrm flipH="false" flipV="false" rot="0">
            <a:off x="6442608" y="5118086"/>
            <a:ext cx="4249204" cy="147732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Различать в исторической информации события, явления, процессы, факты и мнения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На основе изученного материала определять и указывать 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причины, предпосылки, поводы, последствия исторических событий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Сопоставлять, анализировать информацию, 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представленную на двух и более тематических 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исторических картах/схемах, делать выводы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</p:txBody>
      </p:sp>
      <p:sp>
        <p:nvSpPr>
          <p:cNvPr hidden="false" id="148" name="Shape 148"/>
          <p:cNvSpPr txBox="false"/>
          <p:nvPr isPhoto="false"/>
        </p:nvSpPr>
        <p:spPr>
          <a:xfrm flipH="false" flipV="false" rot="0">
            <a:off x="1162484" y="2540621"/>
            <a:ext cx="979434" cy="292387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lvl="0"/>
            <a:r>
              <a:rPr b="true" sz="1900">
                <a:solidFill>
                  <a:srgbClr val="1B3281"/>
                </a:solidFill>
                <a:latin typeface="Montserrat"/>
                <a:ea typeface="Montserrat"/>
                <a:cs typeface="Montserrat"/>
              </a:rPr>
              <a:t>9 класс</a:t>
            </a:r>
            <a:endParaRPr b="false" baseline="0" cap="none" i="false" strike="noStrike" sz="1900" u="none">
              <a:solidFill>
                <a:srgbClr val="1B3281"/>
              </a:solidFill>
            </a:endParaRPr>
          </a:p>
        </p:txBody>
      </p:sp>
      <p:sp>
        <p:nvSpPr>
          <p:cNvPr hidden="false" id="149" name="Shape 149"/>
          <p:cNvSpPr txBox="false"/>
          <p:nvPr isPhoto="false"/>
        </p:nvSpPr>
        <p:spPr>
          <a:xfrm flipH="false" flipV="false" rot="0">
            <a:off x="778564" y="2876428"/>
            <a:ext cx="1747274" cy="292387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lvl="0"/>
            <a:r>
              <a:rPr b="true" sz="19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ТЕМА УРОКА</a:t>
            </a:r>
            <a:endParaRPr b="false" baseline="0" cap="none" i="false" strike="noStrike" sz="1900" u="none">
              <a:solidFill>
                <a:schemeClr val="bg1"/>
              </a:solidFill>
            </a:endParaRPr>
          </a:p>
        </p:txBody>
      </p:sp>
      <p:sp>
        <p:nvSpPr>
          <p:cNvPr hidden="false" id="150" name="Shape 150"/>
          <p:cNvSpPr txBox="false"/>
          <p:nvPr isPhoto="false"/>
        </p:nvSpPr>
        <p:spPr>
          <a:xfrm flipH="false" flipV="false" rot="0">
            <a:off x="653930" y="3122493"/>
            <a:ext cx="1996540" cy="6924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3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Внешняя политика России в начале </a:t>
            </a:r>
            <a:endParaRPr b="true" sz="13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ctr" indent="0" marL="0"/>
            <a:r>
              <a:rPr b="true" sz="13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XIX века</a:t>
            </a:r>
            <a:endParaRPr b="true" sz="13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</p:txBody>
      </p:sp>
      <p:sp>
        <p:nvSpPr>
          <p:cNvPr hidden="false" id="151" name="Shape 151"/>
          <p:cNvSpPr txBox="false"/>
          <p:nvPr isPhoto="false"/>
        </p:nvSpPr>
        <p:spPr>
          <a:xfrm flipH="false" flipV="false" rot="0">
            <a:off x="558768" y="1083051"/>
            <a:ext cx="2079094" cy="292387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lvl="0"/>
            <a:r>
              <a:rPr b="true" sz="190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История России</a:t>
            </a:r>
            <a:endParaRPr b="false" baseline="0" cap="none" i="false" strike="noStrike" sz="1900" u="none">
              <a:solidFill>
                <a:schemeClr val="bg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152" name="Shape 152"/>
          <p:cNvSpPr txBox="false"/>
          <p:nvPr isPhoto="false"/>
        </p:nvSpPr>
        <p:spPr>
          <a:xfrm flipH="false" flipV="false" rot="0">
            <a:off x="389472" y="5037124"/>
            <a:ext cx="2758542" cy="5078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Осознание гражданской идентичности, 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проявление интереса к познанию 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истории, культуры Российской Федерации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</p:txBody>
      </p:sp>
      <p:sp>
        <p:nvSpPr>
          <p:cNvPr hidden="false" id="153" name="Shape 153"/>
          <p:cNvSpPr txBox="false"/>
          <p:nvPr isPhoto="false"/>
        </p:nvSpPr>
        <p:spPr>
          <a:xfrm flipH="false" flipV="false" rot="0">
            <a:off x="389472" y="6272248"/>
            <a:ext cx="2758542" cy="369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Понимать фактологическую информацию (сюжет, последовательность событий)</a:t>
            </a:r>
            <a:endParaRPr b="true" sz="9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</p:txBody>
      </p:sp>
      <p:sp>
        <p:nvSpPr>
          <p:cNvPr hidden="false" id="154" name="Shape 154"/>
          <p:cNvSpPr txBox="false"/>
          <p:nvPr isPhoto="false"/>
        </p:nvSpPr>
        <p:spPr>
          <a:xfrm flipH="false" flipV="false" rot="0">
            <a:off x="567492" y="4705699"/>
            <a:ext cx="2226571" cy="169276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lvl="0"/>
            <a:r>
              <a:rPr b="true" sz="1100">
                <a:solidFill>
                  <a:srgbClr val="1B3281"/>
                </a:solidFill>
                <a:latin typeface="Montserrat ExtraBold"/>
                <a:ea typeface="Montserrat ExtraBold"/>
                <a:cs typeface="Montserrat ExtraBold"/>
              </a:rPr>
              <a:t>ЛИЧНОСТНЫЕ РЕЗУЛЬТАТЫ</a:t>
            </a:r>
            <a:endParaRPr b="true" sz="1100">
              <a:solidFill>
                <a:srgbClr val="1B328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hidden="false" id="155" name="Shape 155"/>
          <p:cNvSpPr txBox="false"/>
          <p:nvPr isPhoto="false"/>
        </p:nvSpPr>
        <p:spPr>
          <a:xfrm flipH="false" flipV="false" rot="0">
            <a:off x="859515" y="5787500"/>
            <a:ext cx="1585369" cy="338554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b="true" sz="1100">
                <a:solidFill>
                  <a:srgbClr val="1B3281"/>
                </a:solidFill>
                <a:latin typeface="Montserrat ExtraBold"/>
                <a:ea typeface="Montserrat ExtraBold"/>
                <a:cs typeface="Montserrat ExtraBold"/>
              </a:rPr>
              <a:t>МЕЖДУНАРОДНЫЕ </a:t>
            </a:r>
            <a:endParaRPr b="true" sz="1100">
              <a:solidFill>
                <a:srgbClr val="1B3281"/>
              </a:solidFill>
              <a:latin typeface="Montserrat ExtraBold"/>
              <a:ea typeface="Montserrat ExtraBold"/>
              <a:cs typeface="Montserrat ExtraBold"/>
            </a:endParaRPr>
          </a:p>
          <a:p>
            <a:pPr lvl="0"/>
            <a:r>
              <a:rPr b="true" sz="1100">
                <a:solidFill>
                  <a:srgbClr val="1B3281"/>
                </a:solidFill>
                <a:latin typeface="Montserrat ExtraBold"/>
                <a:ea typeface="Montserrat ExtraBold"/>
                <a:cs typeface="Montserrat ExtraBold"/>
              </a:rPr>
              <a:t>ИССЛЕДОВАНИЯ</a:t>
            </a:r>
            <a:endParaRPr b="true" sz="1100">
              <a:solidFill>
                <a:srgbClr val="1B328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hidden="false" id="156" name="Shape 156"/>
          <p:cNvSpPr txBox="false"/>
          <p:nvPr isPhoto="false"/>
        </p:nvSpPr>
        <p:spPr>
          <a:xfrm flipH="false" flipV="false" rot="0">
            <a:off x="3661605" y="5360289"/>
            <a:ext cx="1197444" cy="184665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lvl="0"/>
            <a:r>
              <a:rPr b="true" sz="1200">
                <a:solidFill>
                  <a:srgbClr val="1B3281"/>
                </a:solidFill>
                <a:latin typeface="Montserrat ExtraBold"/>
                <a:ea typeface="Montserrat ExtraBold"/>
                <a:cs typeface="Montserrat ExtraBold"/>
              </a:rPr>
              <a:t>ПУ.ПЭС ФИПИ</a:t>
            </a:r>
            <a:endParaRPr b="true" sz="1200">
              <a:solidFill>
                <a:srgbClr val="1B328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hidden="false" id="157" name="Shape 157"/>
          <p:cNvSpPr txBox="false"/>
          <p:nvPr isPhoto="false"/>
        </p:nvSpPr>
        <p:spPr>
          <a:xfrm flipH="false" flipV="false" rot="0">
            <a:off x="3587490" y="5526908"/>
            <a:ext cx="2323439" cy="9233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проверяемые требования (умения) универсальных предметных кодификаторов элементов содержания для процедур оценки качества образования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158" name="Shape 158"/>
          <p:cNvSpPr txBox="false"/>
          <p:nvPr isPhoto="false"/>
        </p:nvSpPr>
        <p:spPr>
          <a:xfrm flipH="false" flipV="false" rot="0">
            <a:off x="3661605" y="4343507"/>
            <a:ext cx="916918" cy="184665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lvl="0"/>
            <a:r>
              <a:rPr b="true" sz="1200">
                <a:solidFill>
                  <a:srgbClr val="1B3281"/>
                </a:solidFill>
                <a:latin typeface="Montserrat ExtraBold"/>
                <a:ea typeface="Montserrat ExtraBold"/>
                <a:cs typeface="Montserrat ExtraBold"/>
              </a:rPr>
              <a:t>ПЭС ФИПИ</a:t>
            </a:r>
            <a:endParaRPr b="true" sz="1200">
              <a:solidFill>
                <a:srgbClr val="1B328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hidden="false" id="159" name="Shape 159"/>
          <p:cNvSpPr txBox="false"/>
          <p:nvPr isPhoto="false"/>
        </p:nvSpPr>
        <p:spPr>
          <a:xfrm flipH="false" flipV="false" rot="0">
            <a:off x="3559476" y="4488698"/>
            <a:ext cx="2323439" cy="36933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проверяемые элементы 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содержания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160" name="Shape 160"/>
          <p:cNvSpPr txBox="false"/>
          <p:nvPr isPhoto="false"/>
        </p:nvSpPr>
        <p:spPr>
          <a:xfrm flipH="false" flipV="false" rot="0">
            <a:off x="3619164" y="2743122"/>
            <a:ext cx="1226298" cy="184666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lvl="0"/>
            <a:r>
              <a:rPr b="true" sz="1200">
                <a:solidFill>
                  <a:srgbClr val="1B3281"/>
                </a:solidFill>
                <a:latin typeface="Montserrat ExtraBold"/>
                <a:ea typeface="Montserrat ExtraBold"/>
                <a:cs typeface="Montserrat ExtraBold"/>
              </a:rPr>
              <a:t>КУ.КЭС ФИПИ </a:t>
            </a:r>
            <a:endParaRPr b="true" sz="1200">
              <a:solidFill>
                <a:srgbClr val="1B328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hidden="false" id="161" name="Shape 161"/>
          <p:cNvSpPr txBox="false"/>
          <p:nvPr isPhoto="false"/>
        </p:nvSpPr>
        <p:spPr>
          <a:xfrm flipH="false" flipV="false" rot="0">
            <a:off x="3559476" y="2909741"/>
            <a:ext cx="2323439" cy="9233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контролируемые требования 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(умения) предметных 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кодификаторов элементов 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содержания и требований 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к уровню подготовки выпускников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для проведения ОГЭ/ЕГЭ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162" name="Shape 162"/>
          <p:cNvSpPr txBox="false"/>
          <p:nvPr isPhoto="false"/>
        </p:nvSpPr>
        <p:spPr>
          <a:xfrm flipH="false" flipV="false" rot="0">
            <a:off x="3686793" y="1763192"/>
            <a:ext cx="916918" cy="184666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 lvl="0"/>
            <a:r>
              <a:rPr b="true" sz="1200">
                <a:solidFill>
                  <a:srgbClr val="1B3281"/>
                </a:solidFill>
                <a:latin typeface="Montserrat ExtraBold"/>
                <a:ea typeface="Montserrat ExtraBold"/>
                <a:cs typeface="Montserrat ExtraBold"/>
              </a:rPr>
              <a:t>КЭС ФИПИ</a:t>
            </a:r>
            <a:endParaRPr b="true" sz="1200">
              <a:solidFill>
                <a:srgbClr val="1B328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hidden="false" id="163" name="Shape 163"/>
          <p:cNvSpPr txBox="false"/>
          <p:nvPr isPhoto="false"/>
        </p:nvSpPr>
        <p:spPr>
          <a:xfrm flipH="false" flipV="false" rot="0">
            <a:off x="3584664" y="1908382"/>
            <a:ext cx="2323438" cy="369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контролируемые элементы 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9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содержания</a:t>
            </a:r>
            <a:endParaRPr b="true" sz="9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4" name="GroupShape 1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5" name="Shape 165"/>
          <p:cNvSpPr txBox="false"/>
          <p:nvPr isPhoto="false"/>
        </p:nvSpPr>
        <p:spPr>
          <a:xfrm flipH="false" flipV="false" rot="0">
            <a:off x="-3175" y="0"/>
            <a:ext cx="10687050" cy="1479550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p>
            <a:pPr algn="l" indent="0" marL="0"/>
            <a:endParaRPr sz="1657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66" name="Shape 166"/>
          <p:cNvSpPr txBox="false"/>
          <p:nvPr isPhoto="false"/>
        </p:nvSpPr>
        <p:spPr>
          <a:xfrm flipH="false" flipV="false" rot="0">
            <a:off x="214026" y="449443"/>
            <a:ext cx="9689454" cy="664797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b="true" sz="2400">
                <a:solidFill>
                  <a:srgbClr val="1B3281"/>
                </a:solidFill>
                <a:latin typeface="Montserrat"/>
                <a:ea typeface="Montserrat"/>
                <a:cs typeface="Montserrat"/>
              </a:rPr>
              <a:t>УРОК (ТЕМА) </a:t>
            </a:r>
            <a:r>
              <a:rPr sz="2400">
                <a:solidFill>
                  <a:srgbClr val="1B3281"/>
                </a:solidFill>
              </a:rPr>
              <a:t>—</a:t>
            </a:r>
            <a:r>
              <a:rPr b="true" sz="2400">
                <a:solidFill>
                  <a:srgbClr val="1B3281"/>
                </a:solidFill>
                <a:latin typeface="Montserrat"/>
                <a:ea typeface="Montserrat"/>
                <a:cs typeface="Montserrat"/>
              </a:rPr>
              <a:t> ОСНОВНАЯ </a:t>
            </a:r>
            <a:endParaRPr b="true" sz="2400">
              <a:solidFill>
                <a:srgbClr val="1B3281"/>
              </a:solidFill>
              <a:latin typeface="Montserrat"/>
              <a:ea typeface="Montserrat"/>
              <a:cs typeface="Montserrat"/>
            </a:endParaRPr>
          </a:p>
          <a:p>
            <a:pPr>
              <a:lnSpc>
                <a:spcPct val="90000"/>
              </a:lnSpc>
            </a:pPr>
            <a:r>
              <a:rPr b="true" sz="2400">
                <a:solidFill>
                  <a:srgbClr val="1B3281"/>
                </a:solidFill>
                <a:latin typeface="Montserrat"/>
                <a:ea typeface="Montserrat"/>
                <a:cs typeface="Montserrat"/>
              </a:rPr>
              <a:t>ЕДИНИЦА КОНТЕНТА</a:t>
            </a:r>
            <a:endParaRPr b="true" sz="2400">
              <a:solidFill>
                <a:srgbClr val="1B328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67" name="Shape 167"/>
          <p:cNvSpPr txBox="false"/>
          <p:nvPr isPhoto="false"/>
        </p:nvSpPr>
        <p:spPr>
          <a:xfrm flipH="false" flipV="false" rot="0">
            <a:off x="5589869" y="219075"/>
            <a:ext cx="4899694" cy="6305550"/>
          </a:xfrm>
          <a:prstGeom prst="roundRect">
            <a:avLst>
              <a:gd fmla="val 4055" name="adj"/>
            </a:avLst>
          </a:prstGeom>
          <a:solidFill>
            <a:schemeClr val="bg1"/>
          </a:solidFill>
          <a:ln w="9525">
            <a:solidFill>
              <a:srgbClr val="5B9BD5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657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69" name="Picture 16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663807" y="524408"/>
            <a:ext cx="4744396" cy="5665143"/>
          </a:xfrm>
          <a:prstGeom prst="rect">
            <a:avLst/>
          </a:prstGeom>
        </p:spPr>
      </p:pic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5932769" y="511708"/>
            <a:ext cx="4260850" cy="1417627"/>
          </a:xfrm>
          <a:prstGeom prst="roundRect">
            <a:avLst>
              <a:gd fmla="val 7260" name="adj"/>
            </a:avLst>
          </a:prstGeom>
          <a:noFill/>
          <a:ln w="19050">
            <a:solidFill>
              <a:srgbClr val="1B328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1" name="Shape 171"/>
          <p:cNvSpPr txBox="false"/>
          <p:nvPr isPhoto="false"/>
        </p:nvSpPr>
        <p:spPr>
          <a:xfrm flipH="false" flipV="false" rot="0">
            <a:off x="5935764" y="1973785"/>
            <a:ext cx="4260850" cy="1690688"/>
          </a:xfrm>
          <a:prstGeom prst="roundRect">
            <a:avLst>
              <a:gd fmla="val 5093" name="adj"/>
            </a:avLst>
          </a:prstGeom>
          <a:noFill/>
          <a:ln w="19050">
            <a:solidFill>
              <a:srgbClr val="FAB8A4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2" name="Shape 172"/>
          <p:cNvSpPr txBox="false"/>
          <p:nvPr isPhoto="false"/>
        </p:nvSpPr>
        <p:spPr>
          <a:xfrm flipH="false" flipV="false" rot="0">
            <a:off x="5932769" y="3738290"/>
            <a:ext cx="4260850" cy="2451259"/>
          </a:xfrm>
          <a:prstGeom prst="roundRect">
            <a:avLst>
              <a:gd fmla="val 3801" name="adj"/>
            </a:avLst>
          </a:prstGeom>
          <a:noFill/>
          <a:ln w="19050">
            <a:solidFill>
              <a:srgbClr val="4B91D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3" name="Shape 173"/>
          <p:cNvSpPr txBox="false"/>
          <p:nvPr isPhoto="false"/>
        </p:nvSpPr>
        <p:spPr>
          <a:xfrm flipH="false" flipV="false" rot="0">
            <a:off x="-29640" y="5661929"/>
            <a:ext cx="4897834" cy="938421"/>
          </a:xfrm>
          <a:prstGeom prst="rightArrow">
            <a:avLst>
              <a:gd fmla="val 100000" name="adj1"/>
              <a:gd fmla="val 26120" name="adj2"/>
            </a:avLst>
          </a:prstGeom>
          <a:gradFill>
            <a:gsLst>
              <a:gs pos="69000">
                <a:srgbClr val="3682F2">
                  <a:alpha val="87000"/>
                </a:srgbClr>
              </a:gs>
              <a:gs pos="100000">
                <a:srgbClr val="D1EB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75" name="Picture 175"/>
          <p:cNvPicPr preferRelativeResize="true"/>
          <p:nvPr isPhoto="false"/>
        </p:nvPicPr>
        <p:blipFill>
          <a:blip r:embed="rId2"/>
          <a:srcRect b="0" l="0" r="0" t="59147"/>
          <a:stretch/>
        </p:blipFill>
        <p:spPr>
          <a:xfrm flipH="false" flipV="false" rot="0">
            <a:off x="1063912" y="5685453"/>
            <a:ext cx="2461510" cy="675228"/>
          </a:xfrm>
          <a:prstGeom prst="rect">
            <a:avLst/>
          </a:prstGeom>
        </p:spPr>
      </p:pic>
      <p:pic>
        <p:nvPicPr>
          <p:cNvPr hidden="false" id="177" name="Picture 177"/>
          <p:cNvPicPr preferRelativeResize="true"/>
          <p:nvPr isPhoto="false"/>
        </p:nvPicPr>
        <p:blipFill>
          <a:blip r:embed="rId3"/>
          <a:srcRect b="40783" l="0" r="0" t="0"/>
          <a:stretch/>
        </p:blipFill>
        <p:spPr>
          <a:xfrm flipH="false" flipV="false" rot="0">
            <a:off x="1509418" y="1572035"/>
            <a:ext cx="1797199" cy="714599"/>
          </a:xfrm>
          <a:prstGeom prst="rect">
            <a:avLst/>
          </a:prstGeom>
        </p:spPr>
      </p:pic>
      <p:pic>
        <p:nvPicPr>
          <p:cNvPr hidden="false" id="179" name="Picture 179"/>
          <p:cNvPicPr preferRelativeResize="true"/>
          <p:nvPr isPhoto="false"/>
        </p:nvPicPr>
        <p:blipFill>
          <a:blip r:embed="rId4"/>
          <a:srcRect b="0" l="0" r="0" t="7155"/>
          <a:stretch/>
        </p:blipFill>
        <p:spPr>
          <a:xfrm flipH="false" flipV="false" rot="0">
            <a:off x="2820" y="2554014"/>
            <a:ext cx="5347290" cy="2846929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0" name="GroupShape 18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1" name="Shape 181"/>
          <p:cNvSpPr txBox="false"/>
          <p:nvPr isPhoto="false"/>
        </p:nvSpPr>
        <p:spPr>
          <a:xfrm flipH="false" flipV="false" rot="0">
            <a:off x="-16894" y="0"/>
            <a:ext cx="10708707" cy="6840538"/>
          </a:xfrm>
          <a:prstGeom prst="rect">
            <a:avLst/>
          </a:prstGeom>
          <a:gradFill>
            <a:gsLst>
              <a:gs pos="100000">
                <a:srgbClr val="1B3281"/>
              </a:gs>
              <a:gs pos="15000">
                <a:srgbClr val="0070C0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4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2" name="Shape 182"/>
          <p:cNvSpPr txBox="false"/>
          <p:nvPr isPhoto="false"/>
        </p:nvSpPr>
        <p:spPr>
          <a:xfrm flipH="false" flipV="false" rot="0">
            <a:off x="-13240" y="0"/>
            <a:ext cx="6455835" cy="6840538"/>
          </a:xfrm>
          <a:prstGeom prst="rightArrow">
            <a:avLst>
              <a:gd fmla="val 100000" name="adj1"/>
              <a:gd fmla="val 26120" name="adj2"/>
            </a:avLst>
          </a:prstGeom>
          <a:solidFill>
            <a:srgbClr val="1B3281"/>
          </a:solidFill>
          <a:ln>
            <a:noFill/>
          </a:ln>
        </p:spPr>
        <p:txBody>
          <a:bodyPr anchor="ctr" bIns="49328" lIns="98656" rIns="98656" tIns="49328"/>
          <a:p>
            <a:pPr algn="ctr" indent="0" marL="0"/>
            <a:endParaRPr sz="14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3" name="Shape 183"/>
          <p:cNvSpPr txBox="false"/>
          <p:nvPr isPhoto="false"/>
        </p:nvSpPr>
        <p:spPr>
          <a:xfrm flipH="false" flipV="false" rot="0">
            <a:off x="8278093" y="-152456"/>
            <a:ext cx="1343920" cy="1192502"/>
          </a:xfrm>
          <a:custGeom>
            <a:avLst/>
            <a:gdLst>
              <a:gd fmla="*/ 263 w 1247" name="T0"/>
              <a:gd fmla="*/ 1036 h 1106" name="T1"/>
              <a:gd fmla="*/ 25 w 1247" name="T2"/>
              <a:gd fmla="*/ 623 h 1106" name="T3"/>
              <a:gd fmla="*/ 25 w 1247" name="T4"/>
              <a:gd fmla="*/ 483 h 1106" name="T5"/>
              <a:gd fmla="*/ 263 w 1247" name="T6"/>
              <a:gd fmla="*/ 70 h 1106" name="T7"/>
              <a:gd fmla="*/ 385 w 1247" name="T8"/>
              <a:gd fmla="*/ 0 h 1106" name="T9"/>
              <a:gd fmla="*/ 862 w 1247" name="T10"/>
              <a:gd fmla="*/ 0 h 1106" name="T11"/>
              <a:gd fmla="*/ 983 w 1247" name="T12"/>
              <a:gd fmla="*/ 70 h 1106" name="T13"/>
              <a:gd fmla="*/ 1222 w 1247" name="T14"/>
              <a:gd fmla="*/ 483 h 1106" name="T15"/>
              <a:gd fmla="*/ 1222 w 1247" name="T16"/>
              <a:gd fmla="*/ 623 h 1106" name="T17"/>
              <a:gd fmla="*/ 983 w 1247" name="T18"/>
              <a:gd fmla="*/ 1036 h 1106" name="T19"/>
              <a:gd fmla="*/ 862 w 1247" name="T20"/>
              <a:gd fmla="*/ 1106 h 1106" name="T21"/>
              <a:gd fmla="*/ 385 w 1247" name="T22"/>
              <a:gd fmla="*/ 1106 h 1106" name="T23"/>
              <a:gd fmla="*/ 263 w 1247" name="T24"/>
              <a:gd fmla="*/ 1036 h 1106" name="T25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47" name="ODFRight"/>
              <a:gd fmla="val 1106" name="ODFBottom"/>
              <a:gd fmla="val 1247" name="ODFWidth"/>
              <a:gd fmla="val 1106" name="ODFHeight"/>
            </a:gdLst>
            <a:rect b="OXMLTextRectB" l="OXMLTextRectL" r="OXMLTextRectR" t="OXMLTextRectT"/>
            <a:pathLst>
              <a:path fill="norm" h="1106" stroke="true" w="1247">
                <a:moveTo>
                  <a:pt x="263" y="1036"/>
                </a:moveTo>
                <a:cubicBezTo>
                  <a:pt x="25" y="623"/>
                  <a:pt x="25" y="623"/>
                  <a:pt x="25" y="623"/>
                </a:cubicBezTo>
                <a:cubicBezTo>
                  <a:pt x="0" y="580"/>
                  <a:pt x="0" y="526"/>
                  <a:pt x="25" y="483"/>
                </a:cubicBezTo>
                <a:cubicBezTo>
                  <a:pt x="263" y="70"/>
                  <a:pt x="263" y="70"/>
                  <a:pt x="263" y="70"/>
                </a:cubicBezTo>
                <a:cubicBezTo>
                  <a:pt x="288" y="26"/>
                  <a:pt x="335" y="0"/>
                  <a:pt x="385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912" y="0"/>
                  <a:pt x="958" y="26"/>
                  <a:pt x="983" y="70"/>
                </a:cubicBezTo>
                <a:cubicBezTo>
                  <a:pt x="1222" y="483"/>
                  <a:pt x="1222" y="483"/>
                  <a:pt x="1222" y="483"/>
                </a:cubicBezTo>
                <a:cubicBezTo>
                  <a:pt x="1247" y="526"/>
                  <a:pt x="1247" y="580"/>
                  <a:pt x="1222" y="623"/>
                </a:cubicBezTo>
                <a:cubicBezTo>
                  <a:pt x="983" y="1036"/>
                  <a:pt x="983" y="1036"/>
                  <a:pt x="983" y="1036"/>
                </a:cubicBezTo>
                <a:cubicBezTo>
                  <a:pt x="958" y="1079"/>
                  <a:pt x="912" y="1106"/>
                  <a:pt x="862" y="1106"/>
                </a:cubicBezTo>
                <a:cubicBezTo>
                  <a:pt x="385" y="1106"/>
                  <a:pt x="385" y="1106"/>
                  <a:pt x="385" y="1106"/>
                </a:cubicBezTo>
                <a:cubicBezTo>
                  <a:pt x="335" y="1106"/>
                  <a:pt x="288" y="1079"/>
                  <a:pt x="263" y="1036"/>
                </a:cubicBezTo>
                <a:close/>
              </a:path>
            </a:pathLst>
          </a:custGeom>
          <a:gradFill>
            <a:gsLst>
              <a:gs pos="100000">
                <a:srgbClr val="2EA1DB">
                  <a:alpha val="6000"/>
                </a:srgbClr>
              </a:gs>
              <a:gs pos="0">
                <a:srgbClr val="33EABF">
                  <a:alpha val="34000"/>
                </a:srgbClr>
              </a:gs>
            </a:gsLst>
          </a:gradFill>
          <a:ln>
            <a:noFill/>
          </a:ln>
        </p:spPr>
        <p:txBody>
          <a:bodyPr anchor="ctr" bIns="40199" lIns="80398" rIns="80398" tIns="40199" vert="horz" wrap="square">
            <a:noAutofit/>
          </a:bodyPr>
          <a:p>
            <a:pPr algn="ctr" indent="0" marL="0"/>
            <a:endParaRPr sz="14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85" name="Picture 1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33333" y="1220466"/>
            <a:ext cx="3688518" cy="5498380"/>
          </a:xfrm>
          <a:prstGeom prst="rect">
            <a:avLst/>
          </a:prstGeom>
        </p:spPr>
      </p:pic>
      <p:sp>
        <p:nvSpPr>
          <p:cNvPr hidden="false" id="186" name="Shape 186"/>
          <p:cNvSpPr txBox="false"/>
          <p:nvPr isPhoto="false"/>
        </p:nvSpPr>
        <p:spPr>
          <a:xfrm flipH="false" flipV="false" rot="0">
            <a:off x="233333" y="173150"/>
            <a:ext cx="8445959" cy="922625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b="true" sz="2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ЭЛЕКТРОННЫЕ ОБРАЗОВАТЕЛЬНЫЕ МАТЕРИАЛЫ – СТРУКТУРА УРОКА</a:t>
            </a:r>
            <a:endParaRPr b="true" sz="2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88" name="Picture 188"/>
          <p:cNvPicPr preferRelativeResize="true"/>
          <p:nvPr isPhoto="false"/>
        </p:nvPicPr>
        <p:blipFill>
          <a:blip r:embed="rId2"/>
          <a:srcRect b="0" l="0" r="0" t="39892"/>
          <a:stretch/>
        </p:blipFill>
        <p:spPr>
          <a:xfrm flipH="false" flipV="false" rot="0">
            <a:off x="4174773" y="1156523"/>
            <a:ext cx="6371142" cy="5539572"/>
          </a:xfrm>
          <a:prstGeom prst="rect">
            <a:avLst/>
          </a:prstGeom>
        </p:spPr>
      </p:pic>
      <p:pic>
        <p:nvPicPr>
          <p:cNvPr hidden="false" id="190" name="Picture 190"/>
          <p:cNvPicPr preferRelativeResize="true"/>
          <p:nvPr isPhoto="false"/>
        </p:nvPicPr>
        <p:blipFill>
          <a:blip r:embed="rId3"/>
          <a:srcRect b="40783" l="0" r="0" t="0"/>
          <a:stretch/>
        </p:blipFill>
        <p:spPr>
          <a:xfrm flipH="false" flipV="false" rot="0">
            <a:off x="8748682" y="230756"/>
            <a:ext cx="2035340" cy="809289"/>
          </a:xfrm>
          <a:prstGeom prst="rect">
            <a:avLst/>
          </a:prstGeom>
        </p:spPr>
      </p:pic>
      <p:sp>
        <p:nvSpPr>
          <p:cNvPr hidden="false" id="191" name="Shape 191"/>
          <p:cNvSpPr txBox="false"/>
          <p:nvPr isPhoto="false"/>
        </p:nvSpPr>
        <p:spPr>
          <a:xfrm flipH="false" flipV="false" rot="0">
            <a:off x="9080491" y="899985"/>
            <a:ext cx="2615347" cy="2320679"/>
          </a:xfrm>
          <a:custGeom>
            <a:avLst/>
            <a:gdLst>
              <a:gd fmla="*/ 263 w 1247" name="T0"/>
              <a:gd fmla="*/ 1036 h 1106" name="T1"/>
              <a:gd fmla="*/ 25 w 1247" name="T2"/>
              <a:gd fmla="*/ 623 h 1106" name="T3"/>
              <a:gd fmla="*/ 25 w 1247" name="T4"/>
              <a:gd fmla="*/ 483 h 1106" name="T5"/>
              <a:gd fmla="*/ 263 w 1247" name="T6"/>
              <a:gd fmla="*/ 70 h 1106" name="T7"/>
              <a:gd fmla="*/ 385 w 1247" name="T8"/>
              <a:gd fmla="*/ 0 h 1106" name="T9"/>
              <a:gd fmla="*/ 862 w 1247" name="T10"/>
              <a:gd fmla="*/ 0 h 1106" name="T11"/>
              <a:gd fmla="*/ 983 w 1247" name="T12"/>
              <a:gd fmla="*/ 70 h 1106" name="T13"/>
              <a:gd fmla="*/ 1222 w 1247" name="T14"/>
              <a:gd fmla="*/ 483 h 1106" name="T15"/>
              <a:gd fmla="*/ 1222 w 1247" name="T16"/>
              <a:gd fmla="*/ 623 h 1106" name="T17"/>
              <a:gd fmla="*/ 983 w 1247" name="T18"/>
              <a:gd fmla="*/ 1036 h 1106" name="T19"/>
              <a:gd fmla="*/ 862 w 1247" name="T20"/>
              <a:gd fmla="*/ 1106 h 1106" name="T21"/>
              <a:gd fmla="*/ 385 w 1247" name="T22"/>
              <a:gd fmla="*/ 1106 h 1106" name="T23"/>
              <a:gd fmla="*/ 263 w 1247" name="T24"/>
              <a:gd fmla="*/ 1036 h 1106" name="T25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47" name="ODFRight"/>
              <a:gd fmla="val 1106" name="ODFBottom"/>
              <a:gd fmla="val 1247" name="ODFWidth"/>
              <a:gd fmla="val 1106" name="ODFHeight"/>
            </a:gdLst>
            <a:rect b="OXMLTextRectB" l="OXMLTextRectL" r="OXMLTextRectR" t="OXMLTextRectT"/>
            <a:pathLst>
              <a:path fill="norm" h="1106" stroke="true" w="1247">
                <a:moveTo>
                  <a:pt x="263" y="1036"/>
                </a:moveTo>
                <a:cubicBezTo>
                  <a:pt x="25" y="623"/>
                  <a:pt x="25" y="623"/>
                  <a:pt x="25" y="623"/>
                </a:cubicBezTo>
                <a:cubicBezTo>
                  <a:pt x="0" y="580"/>
                  <a:pt x="0" y="526"/>
                  <a:pt x="25" y="483"/>
                </a:cubicBezTo>
                <a:cubicBezTo>
                  <a:pt x="263" y="70"/>
                  <a:pt x="263" y="70"/>
                  <a:pt x="263" y="70"/>
                </a:cubicBezTo>
                <a:cubicBezTo>
                  <a:pt x="288" y="26"/>
                  <a:pt x="335" y="0"/>
                  <a:pt x="385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912" y="0"/>
                  <a:pt x="958" y="26"/>
                  <a:pt x="983" y="70"/>
                </a:cubicBezTo>
                <a:cubicBezTo>
                  <a:pt x="1222" y="483"/>
                  <a:pt x="1222" y="483"/>
                  <a:pt x="1222" y="483"/>
                </a:cubicBezTo>
                <a:cubicBezTo>
                  <a:pt x="1247" y="526"/>
                  <a:pt x="1247" y="580"/>
                  <a:pt x="1222" y="623"/>
                </a:cubicBezTo>
                <a:cubicBezTo>
                  <a:pt x="983" y="1036"/>
                  <a:pt x="983" y="1036"/>
                  <a:pt x="983" y="1036"/>
                </a:cubicBezTo>
                <a:cubicBezTo>
                  <a:pt x="958" y="1079"/>
                  <a:pt x="912" y="1106"/>
                  <a:pt x="862" y="1106"/>
                </a:cubicBezTo>
                <a:cubicBezTo>
                  <a:pt x="385" y="1106"/>
                  <a:pt x="385" y="1106"/>
                  <a:pt x="385" y="1106"/>
                </a:cubicBezTo>
                <a:cubicBezTo>
                  <a:pt x="335" y="1106"/>
                  <a:pt x="288" y="1079"/>
                  <a:pt x="263" y="1036"/>
                </a:cubicBezTo>
                <a:close/>
              </a:path>
            </a:pathLst>
          </a:custGeom>
          <a:gradFill>
            <a:gsLst>
              <a:gs pos="100000">
                <a:srgbClr val="2EA1DB">
                  <a:alpha val="6000"/>
                </a:srgbClr>
              </a:gs>
              <a:gs pos="0">
                <a:srgbClr val="33EABF">
                  <a:alpha val="34000"/>
                </a:srgbClr>
              </a:gs>
            </a:gsLst>
          </a:gradFill>
          <a:ln>
            <a:noFill/>
          </a:ln>
        </p:spPr>
        <p:txBody>
          <a:bodyPr anchor="ctr" bIns="40199" lIns="80398" rIns="80398" tIns="40199" vert="horz" wrap="square">
            <a:noAutofit/>
          </a:bodyPr>
          <a:p>
            <a:pPr algn="ctr" indent="0" marL="0"/>
            <a:endParaRPr sz="14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2" name="Shape 192"/>
          <p:cNvSpPr txBox="false"/>
          <p:nvPr isPhoto="false"/>
        </p:nvSpPr>
        <p:spPr>
          <a:xfrm flipH="false" flipV="false" rot="0">
            <a:off x="-1439694" y="5281999"/>
            <a:ext cx="2954812" cy="2330066"/>
          </a:xfrm>
          <a:custGeom>
            <a:avLst/>
            <a:gdLst>
              <a:gd fmla="*/ 263 w 1247" name="T0"/>
              <a:gd fmla="*/ 1036 h 1106" name="T1"/>
              <a:gd fmla="*/ 25 w 1247" name="T2"/>
              <a:gd fmla="*/ 623 h 1106" name="T3"/>
              <a:gd fmla="*/ 25 w 1247" name="T4"/>
              <a:gd fmla="*/ 483 h 1106" name="T5"/>
              <a:gd fmla="*/ 263 w 1247" name="T6"/>
              <a:gd fmla="*/ 70 h 1106" name="T7"/>
              <a:gd fmla="*/ 385 w 1247" name="T8"/>
              <a:gd fmla="*/ 0 h 1106" name="T9"/>
              <a:gd fmla="*/ 862 w 1247" name="T10"/>
              <a:gd fmla="*/ 0 h 1106" name="T11"/>
              <a:gd fmla="*/ 983 w 1247" name="T12"/>
              <a:gd fmla="*/ 70 h 1106" name="T13"/>
              <a:gd fmla="*/ 1222 w 1247" name="T14"/>
              <a:gd fmla="*/ 483 h 1106" name="T15"/>
              <a:gd fmla="*/ 1222 w 1247" name="T16"/>
              <a:gd fmla="*/ 623 h 1106" name="T17"/>
              <a:gd fmla="*/ 983 w 1247" name="T18"/>
              <a:gd fmla="*/ 1036 h 1106" name="T19"/>
              <a:gd fmla="*/ 862 w 1247" name="T20"/>
              <a:gd fmla="*/ 1106 h 1106" name="T21"/>
              <a:gd fmla="*/ 385 w 1247" name="T22"/>
              <a:gd fmla="*/ 1106 h 1106" name="T23"/>
              <a:gd fmla="*/ 263 w 1247" name="T24"/>
              <a:gd fmla="*/ 1036 h 1106" name="T25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47" name="ODFRight"/>
              <a:gd fmla="val 1106" name="ODFBottom"/>
              <a:gd fmla="val 1247" name="ODFWidth"/>
              <a:gd fmla="val 1106" name="ODFHeight"/>
            </a:gdLst>
            <a:rect b="OXMLTextRectB" l="OXMLTextRectL" r="OXMLTextRectR" t="OXMLTextRectT"/>
            <a:pathLst>
              <a:path fill="norm" h="1106" stroke="true" w="1247">
                <a:moveTo>
                  <a:pt x="263" y="1036"/>
                </a:moveTo>
                <a:cubicBezTo>
                  <a:pt x="25" y="623"/>
                  <a:pt x="25" y="623"/>
                  <a:pt x="25" y="623"/>
                </a:cubicBezTo>
                <a:cubicBezTo>
                  <a:pt x="0" y="580"/>
                  <a:pt x="0" y="526"/>
                  <a:pt x="25" y="483"/>
                </a:cubicBezTo>
                <a:cubicBezTo>
                  <a:pt x="263" y="70"/>
                  <a:pt x="263" y="70"/>
                  <a:pt x="263" y="70"/>
                </a:cubicBezTo>
                <a:cubicBezTo>
                  <a:pt x="288" y="26"/>
                  <a:pt x="335" y="0"/>
                  <a:pt x="385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912" y="0"/>
                  <a:pt x="958" y="26"/>
                  <a:pt x="983" y="70"/>
                </a:cubicBezTo>
                <a:cubicBezTo>
                  <a:pt x="1222" y="483"/>
                  <a:pt x="1222" y="483"/>
                  <a:pt x="1222" y="483"/>
                </a:cubicBezTo>
                <a:cubicBezTo>
                  <a:pt x="1247" y="526"/>
                  <a:pt x="1247" y="580"/>
                  <a:pt x="1222" y="623"/>
                </a:cubicBezTo>
                <a:cubicBezTo>
                  <a:pt x="983" y="1036"/>
                  <a:pt x="983" y="1036"/>
                  <a:pt x="983" y="1036"/>
                </a:cubicBezTo>
                <a:cubicBezTo>
                  <a:pt x="958" y="1079"/>
                  <a:pt x="912" y="1106"/>
                  <a:pt x="862" y="1106"/>
                </a:cubicBezTo>
                <a:cubicBezTo>
                  <a:pt x="385" y="1106"/>
                  <a:pt x="385" y="1106"/>
                  <a:pt x="385" y="1106"/>
                </a:cubicBezTo>
                <a:cubicBezTo>
                  <a:pt x="335" y="1106"/>
                  <a:pt x="288" y="1079"/>
                  <a:pt x="263" y="1036"/>
                </a:cubicBezTo>
                <a:close/>
              </a:path>
            </a:pathLst>
          </a:custGeom>
          <a:gradFill>
            <a:gsLst>
              <a:gs pos="100000">
                <a:srgbClr val="2EA1DB">
                  <a:alpha val="6000"/>
                </a:srgbClr>
              </a:gs>
              <a:gs pos="0">
                <a:srgbClr val="33EABF">
                  <a:alpha val="3400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 vert="horz" wrap="square">
            <a:noAutofit/>
          </a:bodyPr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93" name="GroupShape 1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95" name="Picture 19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980921" y="-51708"/>
            <a:ext cx="11879246" cy="6918959"/>
          </a:xfrm>
          <a:prstGeom prst="rect">
            <a:avLst/>
          </a:prstGeom>
        </p:spPr>
      </p:pic>
      <p:sp>
        <p:nvSpPr>
          <p:cNvPr hidden="false" id="196" name="Shape 196"/>
          <p:cNvSpPr txBox="false"/>
          <p:nvPr isPhoto="false"/>
        </p:nvSpPr>
        <p:spPr>
          <a:xfrm flipH="false" flipV="false" rot="0">
            <a:off x="427312" y="5435455"/>
            <a:ext cx="8321999" cy="760085"/>
          </a:xfrm>
          <a:prstGeom prst="rect">
            <a:avLst/>
          </a:prstGeom>
          <a:noFill/>
        </p:spPr>
        <p:txBody>
          <a:bodyPr anchor="t" bIns="132527" lIns="132527" rIns="132527" tIns="132527" wrap="square">
            <a:spAutoFit/>
          </a:bodyPr>
          <a:p>
            <a:pPr algn="l" indent="0" marL="0">
              <a:spcBef>
                <a:spcPts val="1473"/>
              </a:spcBef>
            </a:pPr>
            <a:r>
              <a:rPr b="true"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Контент содержит методические рекомендации</a:t>
            </a:r>
            <a:br>
              <a:rPr b="true"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b="true" sz="16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для эффективной организации и проведения урока</a:t>
            </a:r>
            <a:endParaRPr b="true" sz="16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97" name="Shape 197"/>
          <p:cNvSpPr txBox="false"/>
          <p:nvPr isPhoto="false"/>
        </p:nvSpPr>
        <p:spPr>
          <a:xfrm flipH="false" flipV="false" rot="0">
            <a:off x="-348894" y="-103416"/>
            <a:ext cx="11363435" cy="1339782"/>
          </a:xfrm>
          <a:prstGeom prst="rect">
            <a:avLst/>
          </a:prstGeom>
          <a:gradFill>
            <a:gsLst>
              <a:gs pos="100000">
                <a:srgbClr val="1B3281"/>
              </a:gs>
              <a:gs pos="15000">
                <a:srgbClr val="0070C0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8" name="Shape 198"/>
          <p:cNvSpPr txBox="true"/>
          <p:nvPr isPhoto="false"/>
        </p:nvSpPr>
        <p:spPr>
          <a:xfrm flipH="false" flipV="false" rot="0">
            <a:off x="652581" y="234760"/>
            <a:ext cx="9244270" cy="882737"/>
          </a:xfrm>
          <a:prstGeom prst="rect">
            <a:avLst/>
          </a:prstGeom>
          <a:noFill/>
          <a:ln>
            <a:noFill/>
          </a:ln>
        </p:spPr>
        <p:txBody>
          <a:bodyPr bIns="0" lIns="0" rIns="0" tIns="0"/>
          <a:lstStyle>
            <a:defPPr/>
            <a:lvl1pPr algn="l" indent="0" lvl="0" marL="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649361" lvl="1" marL="42076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1070122" lvl="2" marL="841522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1490883" lvl="3" marL="126228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57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1911645" lvl="4" marL="1683045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57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332406" lvl="5" marL="2103806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57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753167" lvl="6" marL="252456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57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3173928" lvl="7" marL="2945328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57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3594689" lvl="8" marL="3366089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57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b="true" sz="24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СОПРОВОЖДЕНИЕ ПОВСЕДНЕВНОЙ</a:t>
            </a:r>
            <a:br>
              <a:rPr b="true" sz="24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b="true" sz="24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ДЕЯТЕЛЬНОСТИ УЧИТЕЛЯ</a:t>
            </a:r>
            <a:endParaRPr sz="20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99" name="Shape 199"/>
          <p:cNvSpPr txBox="false"/>
          <p:nvPr isPhoto="false"/>
        </p:nvSpPr>
        <p:spPr>
          <a:xfrm flipH="false" flipV="false" rot="10800000">
            <a:off x="190523" y="1236365"/>
            <a:ext cx="8321999" cy="2368959"/>
          </a:xfrm>
          <a:prstGeom prst="round2SameRect">
            <a:avLst>
              <a:gd fmla="val 26194" name="adj1"/>
              <a:gd fmla="val 0" name="adj2"/>
            </a:avLst>
          </a:prstGeom>
          <a:gradFill>
            <a:gsLst>
              <a:gs pos="100000">
                <a:srgbClr val="2EA1DB"/>
              </a:gs>
              <a:gs pos="0">
                <a:srgbClr val="59E0C2"/>
              </a:gs>
            </a:gsLst>
          </a:gradFill>
          <a:ln>
            <a:noFill/>
          </a:ln>
        </p:spPr>
        <p:txBody>
          <a:bodyPr anchor="ctr" bIns="45720" lIns="91440" rIns="91440" tIns="45720" vert="horz" wrap="square">
            <a:noAutofit/>
          </a:bodyPr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01" name="Picture 201"/>
          <p:cNvPicPr preferRelativeResize="true"/>
          <p:nvPr isPhoto="false"/>
        </p:nvPicPr>
        <p:blipFill>
          <a:blip r:embed="rId2"/>
          <a:srcRect b="34082" l="14067" r="15427" t="11251"/>
          <a:stretch/>
        </p:blipFill>
        <p:spPr>
          <a:xfrm flipH="false" flipV="false" rot="0">
            <a:off x="593806" y="1590818"/>
            <a:ext cx="7536580" cy="3504907"/>
          </a:xfrm>
          <a:prstGeom prst="roundRect">
            <a:avLst>
              <a:gd fmla="val 4167" name="adj"/>
            </a:avLst>
          </a:prstGeom>
          <a:ln w="76200">
            <a:solidFill>
              <a:srgbClr val="EAEAEA"/>
            </a:solidFill>
            <a:prstDash val="solid"/>
          </a:ln>
        </p:spPr>
      </p:pic>
      <p:sp>
        <p:nvSpPr>
          <p:cNvPr hidden="false" id="202" name="Shape 202"/>
          <p:cNvSpPr txBox="false"/>
          <p:nvPr isPhoto="false"/>
        </p:nvSpPr>
        <p:spPr>
          <a:xfrm flipH="false" flipV="false" rot="0">
            <a:off x="8130386" y="4453814"/>
            <a:ext cx="3336608" cy="2960674"/>
          </a:xfrm>
          <a:custGeom>
            <a:avLst/>
            <a:gdLst>
              <a:gd fmla="*/ 263 w 1247" name="T0"/>
              <a:gd fmla="*/ 1036 h 1106" name="T1"/>
              <a:gd fmla="*/ 25 w 1247" name="T2"/>
              <a:gd fmla="*/ 623 h 1106" name="T3"/>
              <a:gd fmla="*/ 25 w 1247" name="T4"/>
              <a:gd fmla="*/ 483 h 1106" name="T5"/>
              <a:gd fmla="*/ 263 w 1247" name="T6"/>
              <a:gd fmla="*/ 70 h 1106" name="T7"/>
              <a:gd fmla="*/ 385 w 1247" name="T8"/>
              <a:gd fmla="*/ 0 h 1106" name="T9"/>
              <a:gd fmla="*/ 862 w 1247" name="T10"/>
              <a:gd fmla="*/ 0 h 1106" name="T11"/>
              <a:gd fmla="*/ 983 w 1247" name="T12"/>
              <a:gd fmla="*/ 70 h 1106" name="T13"/>
              <a:gd fmla="*/ 1222 w 1247" name="T14"/>
              <a:gd fmla="*/ 483 h 1106" name="T15"/>
              <a:gd fmla="*/ 1222 w 1247" name="T16"/>
              <a:gd fmla="*/ 623 h 1106" name="T17"/>
              <a:gd fmla="*/ 983 w 1247" name="T18"/>
              <a:gd fmla="*/ 1036 h 1106" name="T19"/>
              <a:gd fmla="*/ 862 w 1247" name="T20"/>
              <a:gd fmla="*/ 1106 h 1106" name="T21"/>
              <a:gd fmla="*/ 385 w 1247" name="T22"/>
              <a:gd fmla="*/ 1106 h 1106" name="T23"/>
              <a:gd fmla="*/ 263 w 1247" name="T24"/>
              <a:gd fmla="*/ 1036 h 1106" name="T25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47" name="ODFRight"/>
              <a:gd fmla="val 1106" name="ODFBottom"/>
              <a:gd fmla="val 1247" name="ODFWidth"/>
              <a:gd fmla="val 1106" name="ODFHeight"/>
            </a:gdLst>
            <a:rect b="OXMLTextRectB" l="OXMLTextRectL" r="OXMLTextRectR" t="OXMLTextRectT"/>
            <a:pathLst>
              <a:path fill="norm" h="1106" stroke="true" w="1247">
                <a:moveTo>
                  <a:pt x="263" y="1036"/>
                </a:moveTo>
                <a:cubicBezTo>
                  <a:pt x="25" y="623"/>
                  <a:pt x="25" y="623"/>
                  <a:pt x="25" y="623"/>
                </a:cubicBezTo>
                <a:cubicBezTo>
                  <a:pt x="0" y="580"/>
                  <a:pt x="0" y="526"/>
                  <a:pt x="25" y="483"/>
                </a:cubicBezTo>
                <a:cubicBezTo>
                  <a:pt x="263" y="70"/>
                  <a:pt x="263" y="70"/>
                  <a:pt x="263" y="70"/>
                </a:cubicBezTo>
                <a:cubicBezTo>
                  <a:pt x="288" y="26"/>
                  <a:pt x="335" y="0"/>
                  <a:pt x="385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912" y="0"/>
                  <a:pt x="958" y="26"/>
                  <a:pt x="983" y="70"/>
                </a:cubicBezTo>
                <a:cubicBezTo>
                  <a:pt x="1222" y="483"/>
                  <a:pt x="1222" y="483"/>
                  <a:pt x="1222" y="483"/>
                </a:cubicBezTo>
                <a:cubicBezTo>
                  <a:pt x="1247" y="526"/>
                  <a:pt x="1247" y="580"/>
                  <a:pt x="1222" y="623"/>
                </a:cubicBezTo>
                <a:cubicBezTo>
                  <a:pt x="983" y="1036"/>
                  <a:pt x="983" y="1036"/>
                  <a:pt x="983" y="1036"/>
                </a:cubicBezTo>
                <a:cubicBezTo>
                  <a:pt x="958" y="1079"/>
                  <a:pt x="912" y="1106"/>
                  <a:pt x="862" y="1106"/>
                </a:cubicBezTo>
                <a:cubicBezTo>
                  <a:pt x="385" y="1106"/>
                  <a:pt x="385" y="1106"/>
                  <a:pt x="385" y="1106"/>
                </a:cubicBezTo>
                <a:cubicBezTo>
                  <a:pt x="335" y="1106"/>
                  <a:pt x="288" y="1079"/>
                  <a:pt x="263" y="1036"/>
                </a:cubicBezTo>
                <a:close/>
              </a:path>
            </a:pathLst>
          </a:custGeom>
          <a:gradFill>
            <a:gsLst>
              <a:gs pos="100000">
                <a:srgbClr val="2EA1DB">
                  <a:alpha val="47000"/>
                </a:srgbClr>
              </a:gs>
              <a:gs pos="0">
                <a:srgbClr val="33EABF">
                  <a:alpha val="6400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 vert="horz" wrap="square">
            <a:noAutofit/>
          </a:bodyPr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04" name="Picture 20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205337" y="2749366"/>
            <a:ext cx="4289706" cy="4169593"/>
          </a:xfrm>
          <a:prstGeom prst="rect">
            <a:avLst/>
          </a:prstGeom>
        </p:spPr>
      </p:pic>
      <p:pic>
        <p:nvPicPr>
          <p:cNvPr hidden="false" id="206" name="Picture 20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7955068" y="160704"/>
            <a:ext cx="2442519" cy="57789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07" name="GroupShape 2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8" name="Shape 208"/>
          <p:cNvSpPr txBox="false"/>
          <p:nvPr isPhoto="false"/>
        </p:nvSpPr>
        <p:spPr>
          <a:xfrm flipH="false" flipV="false" rot="0">
            <a:off x="7570457" y="-715439"/>
            <a:ext cx="3831721" cy="3400001"/>
          </a:xfrm>
          <a:custGeom>
            <a:avLst/>
            <a:gdLst>
              <a:gd fmla="*/ 263 w 1247" name="T0"/>
              <a:gd fmla="*/ 1036 h 1106" name="T1"/>
              <a:gd fmla="*/ 25 w 1247" name="T2"/>
              <a:gd fmla="*/ 623 h 1106" name="T3"/>
              <a:gd fmla="*/ 25 w 1247" name="T4"/>
              <a:gd fmla="*/ 483 h 1106" name="T5"/>
              <a:gd fmla="*/ 263 w 1247" name="T6"/>
              <a:gd fmla="*/ 70 h 1106" name="T7"/>
              <a:gd fmla="*/ 385 w 1247" name="T8"/>
              <a:gd fmla="*/ 0 h 1106" name="T9"/>
              <a:gd fmla="*/ 862 w 1247" name="T10"/>
              <a:gd fmla="*/ 0 h 1106" name="T11"/>
              <a:gd fmla="*/ 983 w 1247" name="T12"/>
              <a:gd fmla="*/ 70 h 1106" name="T13"/>
              <a:gd fmla="*/ 1222 w 1247" name="T14"/>
              <a:gd fmla="*/ 483 h 1106" name="T15"/>
              <a:gd fmla="*/ 1222 w 1247" name="T16"/>
              <a:gd fmla="*/ 623 h 1106" name="T17"/>
              <a:gd fmla="*/ 983 w 1247" name="T18"/>
              <a:gd fmla="*/ 1036 h 1106" name="T19"/>
              <a:gd fmla="*/ 862 w 1247" name="T20"/>
              <a:gd fmla="*/ 1106 h 1106" name="T21"/>
              <a:gd fmla="*/ 385 w 1247" name="T22"/>
              <a:gd fmla="*/ 1106 h 1106" name="T23"/>
              <a:gd fmla="*/ 263 w 1247" name="T24"/>
              <a:gd fmla="*/ 1036 h 1106" name="T25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47" name="ODFRight"/>
              <a:gd fmla="val 1106" name="ODFBottom"/>
              <a:gd fmla="val 1247" name="ODFWidth"/>
              <a:gd fmla="val 1106" name="ODFHeight"/>
            </a:gdLst>
            <a:rect b="OXMLTextRectB" l="OXMLTextRectL" r="OXMLTextRectR" t="OXMLTextRectT"/>
            <a:pathLst>
              <a:path fill="norm" h="1106" stroke="true" w="1247">
                <a:moveTo>
                  <a:pt x="263" y="1036"/>
                </a:moveTo>
                <a:cubicBezTo>
                  <a:pt x="25" y="623"/>
                  <a:pt x="25" y="623"/>
                  <a:pt x="25" y="623"/>
                </a:cubicBezTo>
                <a:cubicBezTo>
                  <a:pt x="0" y="580"/>
                  <a:pt x="0" y="526"/>
                  <a:pt x="25" y="483"/>
                </a:cubicBezTo>
                <a:cubicBezTo>
                  <a:pt x="263" y="70"/>
                  <a:pt x="263" y="70"/>
                  <a:pt x="263" y="70"/>
                </a:cubicBezTo>
                <a:cubicBezTo>
                  <a:pt x="288" y="26"/>
                  <a:pt x="335" y="0"/>
                  <a:pt x="385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912" y="0"/>
                  <a:pt x="958" y="26"/>
                  <a:pt x="983" y="70"/>
                </a:cubicBezTo>
                <a:cubicBezTo>
                  <a:pt x="1222" y="483"/>
                  <a:pt x="1222" y="483"/>
                  <a:pt x="1222" y="483"/>
                </a:cubicBezTo>
                <a:cubicBezTo>
                  <a:pt x="1247" y="526"/>
                  <a:pt x="1247" y="580"/>
                  <a:pt x="1222" y="623"/>
                </a:cubicBezTo>
                <a:cubicBezTo>
                  <a:pt x="983" y="1036"/>
                  <a:pt x="983" y="1036"/>
                  <a:pt x="983" y="1036"/>
                </a:cubicBezTo>
                <a:cubicBezTo>
                  <a:pt x="958" y="1079"/>
                  <a:pt x="912" y="1106"/>
                  <a:pt x="862" y="1106"/>
                </a:cubicBezTo>
                <a:cubicBezTo>
                  <a:pt x="385" y="1106"/>
                  <a:pt x="385" y="1106"/>
                  <a:pt x="385" y="1106"/>
                </a:cubicBezTo>
                <a:cubicBezTo>
                  <a:pt x="335" y="1106"/>
                  <a:pt x="288" y="1079"/>
                  <a:pt x="263" y="1036"/>
                </a:cubicBezTo>
                <a:close/>
              </a:path>
            </a:pathLst>
          </a:custGeom>
          <a:gradFill>
            <a:gsLst>
              <a:gs pos="100000">
                <a:srgbClr val="2EA1DB">
                  <a:alpha val="6000"/>
                </a:srgbClr>
              </a:gs>
              <a:gs pos="0">
                <a:srgbClr val="33EABF">
                  <a:alpha val="3400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 vert="horz" wrap="square">
            <a:noAutofit/>
          </a:bodyPr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10" name="Picture 21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3921295"/>
            <a:ext cx="10691814" cy="2927272"/>
          </a:xfrm>
          <a:prstGeom prst="rect">
            <a:avLst/>
          </a:prstGeom>
        </p:spPr>
      </p:pic>
      <p:sp>
        <p:nvSpPr>
          <p:cNvPr hidden="false" id="211" name="Shape 211"/>
          <p:cNvSpPr txBox="false"/>
          <p:nvPr isPhoto="false"/>
        </p:nvSpPr>
        <p:spPr>
          <a:xfrm flipH="false" flipV="false" rot="0">
            <a:off x="2301925" y="5832905"/>
            <a:ext cx="5686565" cy="1015664"/>
          </a:xfrm>
          <a:prstGeom prst="round2SameRect">
            <a:avLst>
              <a:gd fmla="val 26194" name="adj1"/>
              <a:gd fmla="val 0" name="adj2"/>
            </a:avLst>
          </a:prstGeom>
          <a:gradFill>
            <a:gsLst>
              <a:gs pos="100000">
                <a:srgbClr val="2EA1DB"/>
              </a:gs>
              <a:gs pos="0">
                <a:srgbClr val="59E0C2"/>
              </a:gs>
            </a:gsLst>
          </a:gradFill>
          <a:ln>
            <a:noFill/>
          </a:ln>
        </p:spPr>
        <p:txBody>
          <a:bodyPr anchor="ctr" bIns="45720" lIns="91440" rIns="91440" tIns="45720" vert="horz" wrap="square">
            <a:noAutofit/>
          </a:bodyPr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2" name="Shape 212"/>
          <p:cNvSpPr txBox="false"/>
          <p:nvPr isPhoto="false"/>
        </p:nvSpPr>
        <p:spPr>
          <a:xfrm flipH="false" flipV="false" rot="0">
            <a:off x="3124313" y="1184437"/>
            <a:ext cx="0" cy="4598029"/>
          </a:xfrm>
          <a:prstGeom prst="line">
            <a:avLst/>
          </a:prstGeom>
          <a:ln w="12700">
            <a:solidFill>
              <a:srgbClr val="5B9BD5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13" name="Shape 213"/>
          <p:cNvSpPr txBox="false"/>
          <p:nvPr isPhoto="false"/>
        </p:nvSpPr>
        <p:spPr>
          <a:xfrm flipH="false" flipV="false" rot="0">
            <a:off x="7273755" y="1184437"/>
            <a:ext cx="0" cy="4598029"/>
          </a:xfrm>
          <a:prstGeom prst="line">
            <a:avLst/>
          </a:prstGeom>
          <a:ln w="12700">
            <a:solidFill>
              <a:srgbClr val="5B9BD5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grpSp>
        <p:nvGrpSpPr>
          <p:cNvPr hidden="false" id="214" name="Shape 214"/>
          <p:cNvGrpSpPr/>
          <p:nvPr isPhoto="false"/>
        </p:nvGrpSpPr>
        <p:grpSpPr>
          <a:xfrm flipH="false" flipV="false" rot="0">
            <a:off x="8194570" y="4839163"/>
            <a:ext cx="1801714" cy="1375631"/>
            <a:chOff x="0" y="0"/>
            <a:chExt cx="1801714" cy="1375631"/>
          </a:xfrm>
        </p:grpSpPr>
        <p:pic>
          <p:nvPicPr>
            <p:cNvPr hidden="false" id="216" name="Picture 216"/>
            <p:cNvPicPr preferRelativeResize="true"/>
            <p:nvPr isPhoto="false"/>
          </p:nvPicPr>
          <p:blipFill>
            <a:blip r:embed="rId2"/>
            <a:srcRect b="8376" l="22790" r="20034" t="5642"/>
            <a:stretch/>
          </p:blipFill>
          <p:spPr>
            <a:xfrm flipH="false" flipV="false" rot="0">
              <a:off x="196419" y="624623"/>
              <a:ext cx="585638" cy="751008"/>
            </a:xfrm>
            <a:prstGeom prst="rect">
              <a:avLst/>
            </a:prstGeom>
          </p:spPr>
        </p:pic>
        <p:grpSp>
          <p:nvGrpSpPr>
            <p:cNvPr hidden="false" id="217" name="Shape 217"/>
            <p:cNvGrpSpPr/>
            <p:nvPr isPhoto="false"/>
          </p:nvGrpSpPr>
          <p:grpSpPr>
            <a:xfrm flipH="false" flipV="false" rot="0">
              <a:off x="0" y="0"/>
              <a:ext cx="1801714" cy="533063"/>
              <a:chOff x="0" y="0"/>
              <a:chExt cx="1801714" cy="533063"/>
            </a:xfrm>
          </p:grpSpPr>
          <p:sp>
            <p:nvSpPr>
              <p:cNvPr hidden="false" id="218" name="Shape 218"/>
              <p:cNvSpPr txBox="false"/>
              <p:nvPr isPhoto="false"/>
            </p:nvSpPr>
            <p:spPr>
              <a:xfrm flipH="false" flipV="false" rot="0">
                <a:off x="0" y="0"/>
                <a:ext cx="1801714" cy="533063"/>
              </a:xfrm>
              <a:prstGeom prst="rect">
                <a:avLst/>
              </a:prstGeom>
              <a:solidFill>
                <a:srgbClr val="97619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0"/>
              <a:effectRef idx="0"/>
              <a:fontRef idx="none"/>
            </p:style>
            <p:txBody>
              <a:bodyPr anchor="ctr" bIns="45720" lIns="91440" rIns="91440" tIns="45720"/>
              <a:p>
                <a:pPr algn="ctr" indent="0" marL="0"/>
                <a:endParaRPr sz="1900">
                  <a:solidFill>
                    <a:srgbClr val="FFFFFF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pic>
            <p:nvPicPr>
              <p:cNvPr hidden="false" id="220" name="Picture 220"/>
              <p:cNvPicPr preferRelativeResize="true"/>
              <p:nvPr isPhoto="false"/>
            </p:nvPicPr>
            <p:blipFill>
              <a:blip r:embed="rId3"/>
              <a:stretch/>
            </p:blipFill>
            <p:spPr>
              <a:xfrm flipH="false" flipV="false" rot="0">
                <a:off x="29987" y="8322"/>
                <a:ext cx="1721162" cy="499203"/>
              </a:xfrm>
              <a:prstGeom prst="rect">
                <a:avLst/>
              </a:prstGeom>
            </p:spPr>
          </p:pic>
        </p:grpSp>
        <p:pic>
          <p:nvPicPr>
            <p:cNvPr hidden="false" id="222" name="Picture 222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956617" y="610629"/>
              <a:ext cx="660279" cy="751007"/>
            </a:xfrm>
            <a:prstGeom prst="rect">
              <a:avLst/>
            </a:prstGeom>
          </p:spPr>
        </p:pic>
      </p:grpSp>
      <p:grpSp>
        <p:nvGrpSpPr>
          <p:cNvPr hidden="false" id="223" name="Shape 223"/>
          <p:cNvGrpSpPr/>
          <p:nvPr isPhoto="false"/>
        </p:nvGrpSpPr>
        <p:grpSpPr>
          <a:xfrm flipH="false" flipV="false" rot="0">
            <a:off x="198695" y="1080308"/>
            <a:ext cx="2872834" cy="4816593"/>
            <a:chOff x="0" y="0"/>
            <a:chExt cx="2872834" cy="4816593"/>
          </a:xfrm>
        </p:grpSpPr>
        <p:sp>
          <p:nvSpPr>
            <p:cNvPr hidden="false" id="224" name="Shape 224"/>
            <p:cNvSpPr txBox="false"/>
            <p:nvPr isPhoto="false"/>
          </p:nvSpPr>
          <p:spPr>
            <a:xfrm flipH="false" flipV="false" rot="0">
              <a:off x="0" y="830886"/>
              <a:ext cx="2872834" cy="3985706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20761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841522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262283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683045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103806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524567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2945328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366089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соответствие требованиям ФГОС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соответствие ПООП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отсутствие ошибок, опечаток, соответствие нормам и правилам русского языка, отсутствие ненормативной лексики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структурированность, логичность, последовательность содержания 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отсутствие недостоверных, научно неподтвержденных 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     и сфабрикованных фактов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отражение вклада российских деятелей науки, культуры, 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     а также выдающихся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     </a:t>
              </a: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изобретателей и инженеров</a:t>
              </a: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     России</a:t>
              </a: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r>
                <a:rPr b="true" sz="1100">
                  <a:solidFill>
                    <a:srgbClr val="1B3281"/>
                  </a:solidFill>
                  <a:latin typeface="Montserrat"/>
                  <a:ea typeface="Montserrat"/>
                  <a:cs typeface="Montserrat"/>
                </a:rPr>
                <a:t>     и другие</a:t>
              </a:r>
              <a:endParaRPr b="true" sz="1100">
                <a:solidFill>
                  <a:srgbClr val="1B3281"/>
                </a:solidFill>
                <a:latin typeface="Montserrat"/>
                <a:ea typeface="Montserrat"/>
                <a:cs typeface="Montserrat"/>
              </a:endParaRPr>
            </a:p>
          </p:txBody>
        </p:sp>
        <p:sp>
          <p:nvSpPr>
            <p:cNvPr hidden="false" id="225" name="Shape 225"/>
            <p:cNvSpPr txBox="false"/>
            <p:nvPr isPhoto="false"/>
          </p:nvSpPr>
          <p:spPr>
            <a:xfrm flipH="false" flipV="false" rot="0">
              <a:off x="22326" y="0"/>
              <a:ext cx="2585881" cy="830997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b="true" sz="1200">
                  <a:solidFill>
                    <a:srgbClr val="1B3281"/>
                  </a:solidFill>
                  <a:latin typeface="Montserrat Medium"/>
                  <a:ea typeface="Montserrat Medium"/>
                  <a:cs typeface="Montserrat Medium"/>
                </a:rPr>
                <a:t>Критерии первого этапа экспертизы сценарных планов </a:t>
              </a:r>
              <a:r>
                <a:rPr i="true" sz="1200" u="sng">
                  <a:solidFill>
                    <a:srgbClr val="1B3281"/>
                  </a:solidFill>
                  <a:latin typeface="Montserrat Medium"/>
                  <a:ea typeface="Montserrat Medium"/>
                  <a:cs typeface="Montserrat Medium"/>
                </a:rPr>
                <a:t>в соответствии</a:t>
              </a:r>
              <a:br>
                <a:rPr i="true" sz="1200" u="sng">
                  <a:solidFill>
                    <a:srgbClr val="1B3281"/>
                  </a:solidFill>
                  <a:latin typeface="Montserrat Medium"/>
                  <a:ea typeface="Montserrat Medium"/>
                  <a:cs typeface="Montserrat Medium"/>
                </a:rPr>
              </a:br>
              <a:r>
                <a:rPr i="true" sz="1200" u="sng">
                  <a:solidFill>
                    <a:srgbClr val="1B3281"/>
                  </a:solidFill>
                  <a:latin typeface="Montserrat Medium"/>
                  <a:ea typeface="Montserrat Medium"/>
                  <a:cs typeface="Montserrat Medium"/>
                </a:rPr>
                <a:t>с Приказом от 15.04.22 № 243 </a:t>
              </a:r>
              <a:endParaRPr i="true" sz="1200" u="sng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endParaRPr>
            </a:p>
          </p:txBody>
        </p:sp>
      </p:grpSp>
      <p:grpSp>
        <p:nvGrpSpPr>
          <p:cNvPr hidden="false" id="226" name="Shape 226"/>
          <p:cNvGrpSpPr/>
          <p:nvPr isPhoto="false"/>
        </p:nvGrpSpPr>
        <p:grpSpPr>
          <a:xfrm flipH="false" flipV="false" rot="0">
            <a:off x="3252949" y="1098240"/>
            <a:ext cx="3980734" cy="4734665"/>
            <a:chOff x="0" y="0"/>
            <a:chExt cx="3980734" cy="4734665"/>
          </a:xfrm>
        </p:grpSpPr>
        <p:sp>
          <p:nvSpPr>
            <p:cNvPr hidden="false" id="227" name="Shape 227"/>
            <p:cNvSpPr txBox="false"/>
            <p:nvPr isPhoto="false"/>
          </p:nvSpPr>
          <p:spPr>
            <a:xfrm flipH="false" flipV="false" rot="0">
              <a:off x="0" y="0"/>
              <a:ext cx="1919313" cy="646331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b="true" sz="1200">
                  <a:solidFill>
                    <a:srgbClr val="1B3281"/>
                  </a:solidFill>
                  <a:latin typeface="Montserrat Medium"/>
                  <a:ea typeface="Montserrat Medium"/>
                  <a:cs typeface="Montserrat Medium"/>
                </a:rPr>
                <a:t>Критерии второго этапа экспертизы</a:t>
              </a:r>
              <a:endParaRPr b="true" sz="12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endParaRPr>
            </a:p>
            <a:p>
              <a:pPr algn="l" indent="0" marL="0"/>
              <a:r>
                <a:rPr b="true" sz="1200">
                  <a:solidFill>
                    <a:srgbClr val="1B3281"/>
                  </a:solidFill>
                  <a:latin typeface="Montserrat Medium"/>
                  <a:ea typeface="Montserrat Medium"/>
                  <a:cs typeface="Montserrat Medium"/>
                </a:rPr>
                <a:t>сценарных планов</a:t>
              </a:r>
              <a:endParaRPr b="true" sz="12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endParaRPr>
            </a:p>
          </p:txBody>
        </p:sp>
        <p:sp>
          <p:nvSpPr>
            <p:cNvPr hidden="false" id="228" name="Shape 228"/>
            <p:cNvSpPr txBox="false"/>
            <p:nvPr isPhoto="false"/>
          </p:nvSpPr>
          <p:spPr>
            <a:xfrm flipH="false" flipV="false" rot="0">
              <a:off x="0" y="724236"/>
              <a:ext cx="3980734" cy="4010428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20761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841522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262283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683045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103806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524567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2945328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366089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отсутствие сведений, противоречащих</a:t>
              </a: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Конституции РФ и законодательству РФ 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отсутствие сведений, направленных</a:t>
              </a: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на поддержку и (или) оправдание экстремизма</a:t>
              </a: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и терроризма 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отсутствие информации, отрицающей традиционные семейные ценности, пропагандирующей нетрадиционные сексуальные отношения и формирующей неуважение к родителям и (или) другим членам семьи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направленность содержания на формирование</a:t>
              </a: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у обучающихся российской гражданской идентичности, ценностных ориентиров верховенства права, поддержания общественной безопасности, свободы</a:t>
              </a: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и ответственности</a:t>
              </a: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       </a:t>
              </a:r>
              <a:r>
                <a:rPr b="true" sz="1100">
                  <a:solidFill>
                    <a:srgbClr val="1B3281"/>
                  </a:solidFill>
                  <a:latin typeface="Montserrat"/>
                  <a:ea typeface="Montserrat"/>
                  <a:cs typeface="Montserrat"/>
                </a:rPr>
                <a:t>и другие</a:t>
              </a:r>
              <a:endParaRPr b="true" sz="1100">
                <a:solidFill>
                  <a:srgbClr val="1B3281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grpSp>
        <p:nvGrpSpPr>
          <p:cNvPr hidden="false" id="229" name="Shape 229"/>
          <p:cNvGrpSpPr/>
          <p:nvPr isPhoto="false"/>
        </p:nvGrpSpPr>
        <p:grpSpPr>
          <a:xfrm flipH="false" flipV="false" rot="0">
            <a:off x="7409279" y="1080307"/>
            <a:ext cx="3083840" cy="3596896"/>
            <a:chOff x="0" y="0"/>
            <a:chExt cx="3083840" cy="3596896"/>
          </a:xfrm>
        </p:grpSpPr>
        <p:sp>
          <p:nvSpPr>
            <p:cNvPr hidden="false" id="230" name="Shape 230"/>
            <p:cNvSpPr txBox="false"/>
            <p:nvPr isPhoto="false"/>
          </p:nvSpPr>
          <p:spPr>
            <a:xfrm flipH="false" flipV="false" rot="0">
              <a:off x="0" y="0"/>
              <a:ext cx="2758825" cy="1015663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b="true" sz="1200">
                  <a:solidFill>
                    <a:srgbClr val="1B3281"/>
                  </a:solidFill>
                  <a:latin typeface="Montserrat Medium"/>
                  <a:ea typeface="Montserrat Medium"/>
                  <a:cs typeface="Montserrat Medium"/>
                </a:rPr>
                <a:t>Экспертиза на отсутствие вредоносного программного обеспечения</a:t>
              </a:r>
              <a:br>
                <a:rPr b="true" sz="1200">
                  <a:solidFill>
                    <a:srgbClr val="1B3281"/>
                  </a:solidFill>
                  <a:latin typeface="Montserrat Medium"/>
                  <a:ea typeface="Montserrat Medium"/>
                  <a:cs typeface="Montserrat Medium"/>
                </a:rPr>
              </a:br>
              <a:r>
                <a:rPr b="true" sz="1200">
                  <a:solidFill>
                    <a:srgbClr val="1B3281"/>
                  </a:solidFill>
                  <a:latin typeface="Montserrat Medium"/>
                  <a:ea typeface="Montserrat Medium"/>
                  <a:cs typeface="Montserrat Medium"/>
                </a:rPr>
                <a:t>в разработанных электронных образовательных материалах</a:t>
              </a:r>
              <a:endParaRPr b="true" sz="12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endParaRPr>
            </a:p>
          </p:txBody>
        </p:sp>
        <p:sp>
          <p:nvSpPr>
            <p:cNvPr hidden="false" id="231" name="Shape 231"/>
            <p:cNvSpPr txBox="false"/>
            <p:nvPr isPhoto="false"/>
          </p:nvSpPr>
          <p:spPr>
            <a:xfrm flipH="false" flipV="false" rot="0">
              <a:off x="11793" y="965406"/>
              <a:ext cx="3072047" cy="2631489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20761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841522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262283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683045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103806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524567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2945328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366089">
                <a:defRPr sz="1657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indent="0" marL="0"/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антивирусный сканер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поведенческий анализ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проверка похожести на известные вредоносные объекты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детектирующие технологии 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     на </a:t>
              </a: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основе машинного обучения</a:t>
              </a:r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endParaRPr b="true" sz="1100">
                <a:solidFill>
                  <a:srgbClr val="1B3281"/>
                </a:solidFill>
                <a:latin typeface="Montserrat Light"/>
                <a:ea typeface="Montserrat Light"/>
                <a:cs typeface="Montserrat Light"/>
              </a:endParaRPr>
            </a:p>
            <a:p>
              <a:pPr indent="-184493" marL="184493">
                <a:buFont typeface="Arial"/>
                <a:buChar char="•"/>
              </a:pPr>
              <a: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  <a:t>проверка по глобальной базе знаний исполнителя</a:t>
              </a: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br>
                <a:rPr b="true" sz="1100">
                  <a:solidFill>
                    <a:srgbClr val="1B3281"/>
                  </a:solidFill>
                  <a:latin typeface="Montserrat Light"/>
                  <a:ea typeface="Montserrat Light"/>
                  <a:cs typeface="Montserrat Light"/>
                </a:rPr>
              </a:br>
              <a:r>
                <a:rPr b="true" sz="1100">
                  <a:solidFill>
                    <a:srgbClr val="1B3281"/>
                  </a:solidFill>
                  <a:latin typeface="Montserrat"/>
                  <a:ea typeface="Montserrat"/>
                  <a:cs typeface="Montserrat"/>
                </a:rPr>
                <a:t>и другие</a:t>
              </a:r>
              <a:endParaRPr b="true" sz="1100">
                <a:solidFill>
                  <a:srgbClr val="1B3281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grpSp>
        <p:nvGrpSpPr>
          <p:cNvPr hidden="false" id="232" name="Shape 232"/>
          <p:cNvGrpSpPr/>
          <p:nvPr isPhoto="false"/>
        </p:nvGrpSpPr>
        <p:grpSpPr>
          <a:xfrm flipH="false" flipV="false" rot="0">
            <a:off x="267370" y="1986678"/>
            <a:ext cx="118068" cy="118067"/>
            <a:chOff x="0" y="0"/>
            <a:chExt cx="118068" cy="118067"/>
          </a:xfrm>
        </p:grpSpPr>
        <p:sp>
          <p:nvSpPr>
            <p:cNvPr hidden="false" id="233" name="Shape 233"/>
            <p:cNvSpPr txBox="false"/>
            <p:nvPr isPhoto="false"/>
          </p:nvSpPr>
          <p:spPr>
            <a:xfrm flipH="false" flipV="false" rot="0">
              <a:off x="21208" y="15948"/>
              <a:ext cx="86173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34" name="Shape 234"/>
            <p:cNvSpPr txBox="false"/>
            <p:nvPr isPhoto="false"/>
          </p:nvSpPr>
          <p:spPr>
            <a:xfrm flipH="false" flipV="false" rot="0">
              <a:off x="0" y="0"/>
              <a:ext cx="118068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35" name="Shape 235"/>
          <p:cNvGrpSpPr/>
          <p:nvPr isPhoto="false"/>
        </p:nvGrpSpPr>
        <p:grpSpPr>
          <a:xfrm flipH="false" flipV="false" rot="0">
            <a:off x="267370" y="2317673"/>
            <a:ext cx="118068" cy="118067"/>
            <a:chOff x="0" y="0"/>
            <a:chExt cx="118068" cy="118067"/>
          </a:xfrm>
        </p:grpSpPr>
        <p:sp>
          <p:nvSpPr>
            <p:cNvPr hidden="false" id="236" name="Shape 236"/>
            <p:cNvSpPr txBox="false"/>
            <p:nvPr isPhoto="false"/>
          </p:nvSpPr>
          <p:spPr>
            <a:xfrm flipH="false" flipV="false" rot="0">
              <a:off x="21208" y="15948"/>
              <a:ext cx="86173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37" name="Shape 237"/>
            <p:cNvSpPr txBox="false"/>
            <p:nvPr isPhoto="false"/>
          </p:nvSpPr>
          <p:spPr>
            <a:xfrm flipH="false" flipV="false" rot="0">
              <a:off x="0" y="0"/>
              <a:ext cx="118068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38" name="Shape 238"/>
          <p:cNvGrpSpPr/>
          <p:nvPr isPhoto="false"/>
        </p:nvGrpSpPr>
        <p:grpSpPr>
          <a:xfrm flipH="false" flipV="false" rot="0">
            <a:off x="267370" y="2651048"/>
            <a:ext cx="118068" cy="118067"/>
            <a:chOff x="0" y="0"/>
            <a:chExt cx="118068" cy="118067"/>
          </a:xfrm>
        </p:grpSpPr>
        <p:sp>
          <p:nvSpPr>
            <p:cNvPr hidden="false" id="239" name="Shape 239"/>
            <p:cNvSpPr txBox="false"/>
            <p:nvPr isPhoto="false"/>
          </p:nvSpPr>
          <p:spPr>
            <a:xfrm flipH="false" flipV="false" rot="0">
              <a:off x="21208" y="15948"/>
              <a:ext cx="86173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40" name="Shape 240"/>
            <p:cNvSpPr txBox="false"/>
            <p:nvPr isPhoto="false"/>
          </p:nvSpPr>
          <p:spPr>
            <a:xfrm flipH="false" flipV="false" rot="0">
              <a:off x="0" y="0"/>
              <a:ext cx="118068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41" name="Shape 241"/>
          <p:cNvGrpSpPr/>
          <p:nvPr isPhoto="false"/>
        </p:nvGrpSpPr>
        <p:grpSpPr>
          <a:xfrm flipH="false" flipV="false" rot="0">
            <a:off x="267370" y="3483451"/>
            <a:ext cx="118068" cy="118067"/>
            <a:chOff x="0" y="0"/>
            <a:chExt cx="118068" cy="118067"/>
          </a:xfrm>
        </p:grpSpPr>
        <p:sp>
          <p:nvSpPr>
            <p:cNvPr hidden="false" id="242" name="Shape 242"/>
            <p:cNvSpPr txBox="false"/>
            <p:nvPr isPhoto="false"/>
          </p:nvSpPr>
          <p:spPr>
            <a:xfrm flipH="false" flipV="false" rot="0">
              <a:off x="21208" y="15948"/>
              <a:ext cx="86173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43" name="Shape 243"/>
            <p:cNvSpPr txBox="false"/>
            <p:nvPr isPhoto="false"/>
          </p:nvSpPr>
          <p:spPr>
            <a:xfrm flipH="false" flipV="false" rot="0">
              <a:off x="0" y="0"/>
              <a:ext cx="118068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44" name="Shape 244"/>
          <p:cNvGrpSpPr/>
          <p:nvPr isPhoto="false"/>
        </p:nvGrpSpPr>
        <p:grpSpPr>
          <a:xfrm flipH="false" flipV="false" rot="0">
            <a:off x="267370" y="4003597"/>
            <a:ext cx="118068" cy="118067"/>
            <a:chOff x="0" y="0"/>
            <a:chExt cx="118068" cy="118067"/>
          </a:xfrm>
        </p:grpSpPr>
        <p:sp>
          <p:nvSpPr>
            <p:cNvPr hidden="false" id="245" name="Shape 245"/>
            <p:cNvSpPr txBox="false"/>
            <p:nvPr isPhoto="false"/>
          </p:nvSpPr>
          <p:spPr>
            <a:xfrm flipH="false" flipV="false" rot="0">
              <a:off x="21208" y="15948"/>
              <a:ext cx="86173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46" name="Shape 246"/>
            <p:cNvSpPr txBox="false"/>
            <p:nvPr isPhoto="false"/>
          </p:nvSpPr>
          <p:spPr>
            <a:xfrm flipH="false" flipV="false" rot="0">
              <a:off x="0" y="0"/>
              <a:ext cx="118068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47" name="Shape 247"/>
          <p:cNvGrpSpPr/>
          <p:nvPr isPhoto="false"/>
        </p:nvGrpSpPr>
        <p:grpSpPr>
          <a:xfrm flipH="false" flipV="false" rot="0">
            <a:off x="3334661" y="1866521"/>
            <a:ext cx="118067" cy="118067"/>
            <a:chOff x="0" y="0"/>
            <a:chExt cx="118067" cy="118067"/>
          </a:xfrm>
        </p:grpSpPr>
        <p:sp>
          <p:nvSpPr>
            <p:cNvPr hidden="false" id="248" name="Shape 248"/>
            <p:cNvSpPr txBox="false"/>
            <p:nvPr isPhoto="false"/>
          </p:nvSpPr>
          <p:spPr>
            <a:xfrm flipH="false" flipV="false" rot="0">
              <a:off x="21208" y="15948"/>
              <a:ext cx="86172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49" name="Shape 249"/>
            <p:cNvSpPr txBox="false"/>
            <p:nvPr isPhoto="false"/>
          </p:nvSpPr>
          <p:spPr>
            <a:xfrm flipH="false" flipV="false" rot="0">
              <a:off x="0" y="0"/>
              <a:ext cx="118067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50" name="Shape 250"/>
          <p:cNvGrpSpPr/>
          <p:nvPr isPhoto="false"/>
        </p:nvGrpSpPr>
        <p:grpSpPr>
          <a:xfrm flipH="false" flipV="false" rot="0">
            <a:off x="3323975" y="2360760"/>
            <a:ext cx="118067" cy="118067"/>
            <a:chOff x="0" y="0"/>
            <a:chExt cx="118067" cy="118067"/>
          </a:xfrm>
        </p:grpSpPr>
        <p:sp>
          <p:nvSpPr>
            <p:cNvPr hidden="false" id="251" name="Shape 251"/>
            <p:cNvSpPr txBox="false"/>
            <p:nvPr isPhoto="false"/>
          </p:nvSpPr>
          <p:spPr>
            <a:xfrm flipH="false" flipV="false" rot="0">
              <a:off x="21208" y="15948"/>
              <a:ext cx="86172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52" name="Shape 252"/>
            <p:cNvSpPr txBox="false"/>
            <p:nvPr isPhoto="false"/>
          </p:nvSpPr>
          <p:spPr>
            <a:xfrm flipH="false" flipV="false" rot="0">
              <a:off x="0" y="0"/>
              <a:ext cx="118067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53" name="Shape 253"/>
          <p:cNvGrpSpPr/>
          <p:nvPr isPhoto="false"/>
        </p:nvGrpSpPr>
        <p:grpSpPr>
          <a:xfrm flipH="false" flipV="false" rot="0">
            <a:off x="3313288" y="3034429"/>
            <a:ext cx="118067" cy="118067"/>
            <a:chOff x="0" y="0"/>
            <a:chExt cx="118067" cy="118067"/>
          </a:xfrm>
        </p:grpSpPr>
        <p:sp>
          <p:nvSpPr>
            <p:cNvPr hidden="false" id="254" name="Shape 254"/>
            <p:cNvSpPr txBox="false"/>
            <p:nvPr isPhoto="false"/>
          </p:nvSpPr>
          <p:spPr>
            <a:xfrm flipH="false" flipV="false" rot="0">
              <a:off x="21208" y="15948"/>
              <a:ext cx="86172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55" name="Shape 255"/>
            <p:cNvSpPr txBox="false"/>
            <p:nvPr isPhoto="false"/>
          </p:nvSpPr>
          <p:spPr>
            <a:xfrm flipH="false" flipV="false" rot="0">
              <a:off x="0" y="0"/>
              <a:ext cx="118067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56" name="Shape 256"/>
          <p:cNvGrpSpPr/>
          <p:nvPr isPhoto="false"/>
        </p:nvGrpSpPr>
        <p:grpSpPr>
          <a:xfrm flipH="false" flipV="false" rot="0">
            <a:off x="3318550" y="4206093"/>
            <a:ext cx="118067" cy="118067"/>
            <a:chOff x="0" y="0"/>
            <a:chExt cx="118067" cy="118067"/>
          </a:xfrm>
        </p:grpSpPr>
        <p:sp>
          <p:nvSpPr>
            <p:cNvPr hidden="false" id="257" name="Shape 257"/>
            <p:cNvSpPr txBox="false"/>
            <p:nvPr isPhoto="false"/>
          </p:nvSpPr>
          <p:spPr>
            <a:xfrm flipH="false" flipV="false" rot="0">
              <a:off x="21208" y="15948"/>
              <a:ext cx="86172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58" name="Shape 258"/>
            <p:cNvSpPr txBox="false"/>
            <p:nvPr isPhoto="false"/>
          </p:nvSpPr>
          <p:spPr>
            <a:xfrm flipH="false" flipV="false" rot="0">
              <a:off x="0" y="0"/>
              <a:ext cx="118067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59" name="Shape 259"/>
          <p:cNvGrpSpPr/>
          <p:nvPr isPhoto="false"/>
        </p:nvGrpSpPr>
        <p:grpSpPr>
          <a:xfrm flipH="false" flipV="false" rot="0">
            <a:off x="7492304" y="2298995"/>
            <a:ext cx="118067" cy="118067"/>
            <a:chOff x="0" y="0"/>
            <a:chExt cx="118067" cy="118067"/>
          </a:xfrm>
        </p:grpSpPr>
        <p:sp>
          <p:nvSpPr>
            <p:cNvPr hidden="false" id="260" name="Shape 260"/>
            <p:cNvSpPr txBox="false"/>
            <p:nvPr isPhoto="false"/>
          </p:nvSpPr>
          <p:spPr>
            <a:xfrm flipH="false" flipV="false" rot="0">
              <a:off x="21208" y="15948"/>
              <a:ext cx="86172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61" name="Shape 261"/>
            <p:cNvSpPr txBox="false"/>
            <p:nvPr isPhoto="false"/>
          </p:nvSpPr>
          <p:spPr>
            <a:xfrm flipH="false" flipV="false" rot="0">
              <a:off x="0" y="0"/>
              <a:ext cx="118067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62" name="Shape 262"/>
          <p:cNvGrpSpPr/>
          <p:nvPr isPhoto="false"/>
        </p:nvGrpSpPr>
        <p:grpSpPr>
          <a:xfrm flipH="false" flipV="false" rot="0">
            <a:off x="7492304" y="2607962"/>
            <a:ext cx="118067" cy="118067"/>
            <a:chOff x="0" y="0"/>
            <a:chExt cx="118067" cy="118067"/>
          </a:xfrm>
        </p:grpSpPr>
        <p:sp>
          <p:nvSpPr>
            <p:cNvPr hidden="false" id="263" name="Shape 263"/>
            <p:cNvSpPr txBox="false"/>
            <p:nvPr isPhoto="false"/>
          </p:nvSpPr>
          <p:spPr>
            <a:xfrm flipH="false" flipV="false" rot="0">
              <a:off x="21208" y="15948"/>
              <a:ext cx="86172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64" name="Shape 264"/>
            <p:cNvSpPr txBox="false"/>
            <p:nvPr isPhoto="false"/>
          </p:nvSpPr>
          <p:spPr>
            <a:xfrm flipH="false" flipV="false" rot="0">
              <a:off x="0" y="0"/>
              <a:ext cx="118067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65" name="Shape 265"/>
          <p:cNvGrpSpPr/>
          <p:nvPr isPhoto="false"/>
        </p:nvGrpSpPr>
        <p:grpSpPr>
          <a:xfrm flipH="false" flipV="false" rot="0">
            <a:off x="7492304" y="2947188"/>
            <a:ext cx="118067" cy="118067"/>
            <a:chOff x="0" y="0"/>
            <a:chExt cx="118067" cy="118067"/>
          </a:xfrm>
        </p:grpSpPr>
        <p:sp>
          <p:nvSpPr>
            <p:cNvPr hidden="false" id="266" name="Shape 266"/>
            <p:cNvSpPr txBox="false"/>
            <p:nvPr isPhoto="false"/>
          </p:nvSpPr>
          <p:spPr>
            <a:xfrm flipH="false" flipV="false" rot="0">
              <a:off x="21208" y="15948"/>
              <a:ext cx="86172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67" name="Shape 267"/>
            <p:cNvSpPr txBox="false"/>
            <p:nvPr isPhoto="false"/>
          </p:nvSpPr>
          <p:spPr>
            <a:xfrm flipH="false" flipV="false" rot="0">
              <a:off x="0" y="0"/>
              <a:ext cx="118067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68" name="Shape 268"/>
          <p:cNvGrpSpPr/>
          <p:nvPr isPhoto="false"/>
        </p:nvGrpSpPr>
        <p:grpSpPr>
          <a:xfrm flipH="false" flipV="false" rot="0">
            <a:off x="7492304" y="3456239"/>
            <a:ext cx="118067" cy="118067"/>
            <a:chOff x="0" y="0"/>
            <a:chExt cx="118067" cy="118067"/>
          </a:xfrm>
        </p:grpSpPr>
        <p:sp>
          <p:nvSpPr>
            <p:cNvPr hidden="false" id="269" name="Shape 269"/>
            <p:cNvSpPr txBox="false"/>
            <p:nvPr isPhoto="false"/>
          </p:nvSpPr>
          <p:spPr>
            <a:xfrm flipH="false" flipV="false" rot="0">
              <a:off x="21208" y="15948"/>
              <a:ext cx="86172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70" name="Shape 270"/>
            <p:cNvSpPr txBox="false"/>
            <p:nvPr isPhoto="false"/>
          </p:nvSpPr>
          <p:spPr>
            <a:xfrm flipH="false" flipV="false" rot="0">
              <a:off x="0" y="0"/>
              <a:ext cx="118067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271" name="Shape 271"/>
          <p:cNvSpPr txBox="false"/>
          <p:nvPr isPhoto="false"/>
        </p:nvSpPr>
        <p:spPr>
          <a:xfrm flipH="false" flipV="true" rot="0">
            <a:off x="0" y="-1"/>
            <a:ext cx="6629399" cy="1039049"/>
          </a:xfrm>
          <a:prstGeom prst="round1Rect">
            <a:avLst>
              <a:gd fmla="val 44372" name="adj"/>
            </a:avLst>
          </a:prstGeom>
          <a:solidFill>
            <a:srgbClr val="1B328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657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272" name="Shape 272"/>
          <p:cNvGrpSpPr/>
          <p:nvPr isPhoto="false"/>
        </p:nvGrpSpPr>
        <p:grpSpPr>
          <a:xfrm flipH="false" flipV="false" rot="0">
            <a:off x="7489228" y="3960512"/>
            <a:ext cx="118067" cy="118067"/>
            <a:chOff x="0" y="0"/>
            <a:chExt cx="118067" cy="118067"/>
          </a:xfrm>
        </p:grpSpPr>
        <p:sp>
          <p:nvSpPr>
            <p:cNvPr hidden="false" id="273" name="Shape 273"/>
            <p:cNvSpPr txBox="false"/>
            <p:nvPr isPhoto="false"/>
          </p:nvSpPr>
          <p:spPr>
            <a:xfrm flipH="false" flipV="false" rot="0">
              <a:off x="21208" y="15948"/>
              <a:ext cx="86172" cy="861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657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74" name="Shape 274"/>
            <p:cNvSpPr txBox="false"/>
            <p:nvPr isPhoto="false"/>
          </p:nvSpPr>
          <p:spPr>
            <a:xfrm flipH="false" flipV="false" rot="0">
              <a:off x="0" y="0"/>
              <a:ext cx="118067" cy="118067"/>
            </a:xfrm>
            <a:custGeom>
              <a:avLst/>
              <a:gdLst>
                <a:gd fmla="*/ 1353308 w 2706614" name="connsiteX0"/>
                <a:gd fmla="*/ 0 h 2706614" name="connsiteY0"/>
                <a:gd fmla="*/ 0 w 2706614" name="connsiteX1"/>
                <a:gd fmla="*/ 1353308 h 2706614" name="connsiteY1"/>
                <a:gd fmla="*/ 1353308 w 2706614" name="connsiteX2"/>
                <a:gd fmla="*/ 2706615 h 2706614" name="connsiteY2"/>
                <a:gd fmla="*/ 2706615 w 2706614" name="connsiteX3"/>
                <a:gd fmla="*/ 1353308 h 2706614" name="connsiteY3"/>
                <a:gd fmla="*/ 1353308 w 2706614" name="connsiteX4"/>
                <a:gd fmla="*/ 0 h 2706614" name="connsiteY4"/>
                <a:gd fmla="*/ 1092718 w 2706614" name="connsiteX5"/>
                <a:gd fmla="*/ 2020817 h 2706614" name="connsiteY5"/>
                <a:gd fmla="*/ 1078998 w 2706614" name="connsiteX6"/>
                <a:gd fmla="*/ 2029973 h 2706614" name="connsiteY6"/>
                <a:gd fmla="*/ 525788 w 2706614" name="connsiteX7"/>
                <a:gd fmla="*/ 1472191 h 2706614" name="connsiteY7"/>
                <a:gd fmla="*/ 786378 w 2706614" name="connsiteX8"/>
                <a:gd fmla="*/ 1216165 h 2706614" name="connsiteY8"/>
                <a:gd fmla="*/ 1083561 w 2706614" name="connsiteX9"/>
                <a:gd fmla="*/ 1517916 h 2706614" name="connsiteY9"/>
                <a:gd fmla="*/ 1920235 w 2706614" name="connsiteX10"/>
                <a:gd fmla="*/ 681242 h 2706614" name="connsiteY10"/>
                <a:gd fmla="*/ 2180824 w 2706614" name="connsiteX11"/>
                <a:gd fmla="*/ 941832 h 2706614" name="connsiteY11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06614" name="ODFRight"/>
                <a:gd fmla="val 2706614" name="ODFBottom"/>
                <a:gd fmla="val 2706614" name="ODFWidth"/>
                <a:gd fmla="val 2706614" name="ODFHeight"/>
              </a:gdLst>
              <a:rect b="OXMLTextRectB" l="OXMLTextRectL" r="OXMLTextRectR" t="OXMLTextRectT"/>
              <a:pathLst>
                <a:path fill="norm" h="2706614" stroke="true" w="2706614">
                  <a:moveTo>
                    <a:pt x="1353308" y="0"/>
                  </a:moveTo>
                  <a:cubicBezTo>
                    <a:pt x="603502" y="0"/>
                    <a:pt x="0" y="608075"/>
                    <a:pt x="0" y="1353308"/>
                  </a:cubicBezTo>
                  <a:cubicBezTo>
                    <a:pt x="0" y="2098540"/>
                    <a:pt x="608075" y="2706615"/>
                    <a:pt x="1353308" y="2706615"/>
                  </a:cubicBezTo>
                  <a:cubicBezTo>
                    <a:pt x="2098540" y="2706615"/>
                    <a:pt x="2706615" y="2098540"/>
                    <a:pt x="2706615" y="1353308"/>
                  </a:cubicBezTo>
                  <a:cubicBezTo>
                    <a:pt x="2706615" y="608075"/>
                    <a:pt x="2103067" y="0"/>
                    <a:pt x="1353308" y="0"/>
                  </a:cubicBezTo>
                  <a:close/>
                  <a:moveTo>
                    <a:pt x="1092718" y="2020817"/>
                  </a:moveTo>
                  <a:lnTo>
                    <a:pt x="1078998" y="2029973"/>
                  </a:lnTo>
                  <a:lnTo>
                    <a:pt x="525788" y="1472191"/>
                  </a:lnTo>
                  <a:lnTo>
                    <a:pt x="786378" y="1216165"/>
                  </a:lnTo>
                  <a:lnTo>
                    <a:pt x="1083561" y="1517916"/>
                  </a:lnTo>
                  <a:lnTo>
                    <a:pt x="1920235" y="681242"/>
                  </a:lnTo>
                  <a:lnTo>
                    <a:pt x="2180824" y="941832"/>
                  </a:lnTo>
                  <a:close/>
                </a:path>
              </a:pathLst>
            </a:custGeom>
            <a:solidFill>
              <a:srgbClr val="136BF0"/>
            </a:solidFill>
            <a:ln w="7348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657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275" name="Shape 275"/>
          <p:cNvSpPr txBox="true"/>
          <p:nvPr isPhoto="false"/>
        </p:nvSpPr>
        <p:spPr>
          <a:xfrm flipH="false" flipV="false" rot="0">
            <a:off x="221022" y="131169"/>
            <a:ext cx="9105858" cy="882743"/>
          </a:xfrm>
          <a:prstGeom prst="rect">
            <a:avLst/>
          </a:prstGeom>
          <a:noFill/>
        </p:spPr>
        <p:txBody>
          <a:bodyPr bIns="56103" lIns="112206" rIns="112206" tIns="56103" wrap="square">
            <a:spAutoFit/>
          </a:bodyPr>
          <a:p>
            <a:pPr algn="l" indent="0" marL="0"/>
            <a:r>
              <a:rPr b="true" sz="24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ЭКСПЕРТИЗА ЦИФРОВОГО</a:t>
            </a:r>
            <a:br>
              <a:rPr b="true" sz="24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b="true" sz="24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ОБРАЗОВАТЕЛЬНОГО КОНТЕНТА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77" name="Picture 277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48794" y="1933911"/>
            <a:ext cx="162020" cy="216026"/>
          </a:xfrm>
          <a:prstGeom prst="rect">
            <a:avLst/>
          </a:prstGeom>
        </p:spPr>
      </p:pic>
      <p:pic>
        <p:nvPicPr>
          <p:cNvPr hidden="false" id="279" name="Picture 279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248794" y="2264111"/>
            <a:ext cx="162020" cy="216026"/>
          </a:xfrm>
          <a:prstGeom prst="rect">
            <a:avLst/>
          </a:prstGeom>
        </p:spPr>
      </p:pic>
      <p:pic>
        <p:nvPicPr>
          <p:cNvPr hidden="false" id="281" name="Picture 281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248794" y="2605423"/>
            <a:ext cx="162020" cy="216026"/>
          </a:xfrm>
          <a:prstGeom prst="rect">
            <a:avLst/>
          </a:prstGeom>
        </p:spPr>
      </p:pic>
      <p:pic>
        <p:nvPicPr>
          <p:cNvPr hidden="false" id="283" name="Picture 283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248794" y="3445211"/>
            <a:ext cx="162020" cy="216027"/>
          </a:xfrm>
          <a:prstGeom prst="rect">
            <a:avLst/>
          </a:prstGeom>
        </p:spPr>
      </p:pic>
      <p:pic>
        <p:nvPicPr>
          <p:cNvPr hidden="false" id="285" name="Picture 285"/>
          <p:cNvPicPr preferRelativeResize="true"/>
          <p:nvPr isPhoto="false"/>
        </p:nvPicPr>
        <p:blipFill>
          <a:blip r:embed="rId9"/>
          <a:stretch/>
        </p:blipFill>
        <p:spPr>
          <a:xfrm flipH="false" flipV="false" rot="0">
            <a:off x="248794" y="3956386"/>
            <a:ext cx="162020" cy="216027"/>
          </a:xfrm>
          <a:prstGeom prst="rect">
            <a:avLst/>
          </a:prstGeom>
        </p:spPr>
      </p:pic>
      <p:pic>
        <p:nvPicPr>
          <p:cNvPr hidden="false" id="287" name="Picture 287"/>
          <p:cNvPicPr preferRelativeResize="true"/>
          <p:nvPr isPhoto="false"/>
        </p:nvPicPr>
        <p:blipFill>
          <a:blip r:embed="rId10"/>
          <a:stretch/>
        </p:blipFill>
        <p:spPr>
          <a:xfrm flipH="false" flipV="false" rot="0">
            <a:off x="3312685" y="1825897"/>
            <a:ext cx="162019" cy="216026"/>
          </a:xfrm>
          <a:prstGeom prst="rect">
            <a:avLst/>
          </a:prstGeom>
        </p:spPr>
      </p:pic>
      <p:sp>
        <p:nvSpPr>
          <p:cNvPr hidden="false" id="288" name="Shape 288"/>
          <p:cNvSpPr txBox="false"/>
          <p:nvPr isPhoto="false"/>
        </p:nvSpPr>
        <p:spPr>
          <a:xfrm flipH="false" flipV="false" rot="0">
            <a:off x="2657336" y="6204568"/>
            <a:ext cx="1697454" cy="523219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b="true" sz="340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ВСЕГО </a:t>
            </a:r>
            <a:endParaRPr b="true" sz="3400">
              <a:solidFill>
                <a:schemeClr val="bg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289" name="Shape 289"/>
          <p:cNvSpPr txBox="false"/>
          <p:nvPr isPhoto="false"/>
        </p:nvSpPr>
        <p:spPr>
          <a:xfrm flipH="false" flipV="false" rot="0">
            <a:off x="4022956" y="5887380"/>
            <a:ext cx="1470335" cy="923329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b="true" sz="600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31</a:t>
            </a:r>
            <a:endParaRPr b="true" sz="6000">
              <a:solidFill>
                <a:schemeClr val="bg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290" name="Shape 290"/>
          <p:cNvSpPr txBox="false"/>
          <p:nvPr isPhoto="false"/>
        </p:nvSpPr>
        <p:spPr>
          <a:xfrm flipH="false" flipV="false" rot="0">
            <a:off x="5081730" y="6214407"/>
            <a:ext cx="2680222" cy="523220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non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b="true" sz="340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 КРИТЕРИЙ</a:t>
            </a:r>
            <a:endParaRPr b="true" sz="3400">
              <a:solidFill>
                <a:schemeClr val="bg1"/>
              </a:solidFill>
              <a:latin typeface="Montserrat Medium"/>
              <a:ea typeface="Montserrat Medium"/>
              <a:cs typeface="Montserrat Medium"/>
            </a:endParaRPr>
          </a:p>
        </p:txBody>
      </p:sp>
      <p:pic>
        <p:nvPicPr>
          <p:cNvPr hidden="false" id="292" name="Picture 292"/>
          <p:cNvPicPr preferRelativeResize="true"/>
          <p:nvPr isPhoto="false"/>
        </p:nvPicPr>
        <p:blipFill>
          <a:blip r:embed="rId11"/>
          <a:stretch/>
        </p:blipFill>
        <p:spPr>
          <a:xfrm flipH="false" flipV="false" rot="0">
            <a:off x="3312685" y="2316964"/>
            <a:ext cx="162019" cy="216026"/>
          </a:xfrm>
          <a:prstGeom prst="rect">
            <a:avLst/>
          </a:prstGeom>
        </p:spPr>
      </p:pic>
      <p:pic>
        <p:nvPicPr>
          <p:cNvPr hidden="false" id="294" name="Picture 294"/>
          <p:cNvPicPr preferRelativeResize="true"/>
          <p:nvPr isPhoto="false"/>
        </p:nvPicPr>
        <p:blipFill>
          <a:blip r:embed="rId12"/>
          <a:stretch/>
        </p:blipFill>
        <p:spPr>
          <a:xfrm flipH="false" flipV="false" rot="0">
            <a:off x="3312685" y="2985830"/>
            <a:ext cx="162019" cy="216026"/>
          </a:xfrm>
          <a:prstGeom prst="rect">
            <a:avLst/>
          </a:prstGeom>
        </p:spPr>
      </p:pic>
      <p:pic>
        <p:nvPicPr>
          <p:cNvPr hidden="false" id="296" name="Picture 296"/>
          <p:cNvPicPr preferRelativeResize="true"/>
          <p:nvPr isPhoto="false"/>
        </p:nvPicPr>
        <p:blipFill>
          <a:blip r:embed="rId13"/>
          <a:stretch/>
        </p:blipFill>
        <p:spPr>
          <a:xfrm flipH="false" flipV="false" rot="0">
            <a:off x="7478284" y="2251509"/>
            <a:ext cx="162020" cy="216026"/>
          </a:xfrm>
          <a:prstGeom prst="rect">
            <a:avLst/>
          </a:prstGeom>
        </p:spPr>
      </p:pic>
      <p:pic>
        <p:nvPicPr>
          <p:cNvPr hidden="false" id="298" name="Picture 298"/>
          <p:cNvPicPr preferRelativeResize="true"/>
          <p:nvPr isPhoto="false"/>
        </p:nvPicPr>
        <p:blipFill>
          <a:blip r:embed="rId14"/>
          <a:stretch/>
        </p:blipFill>
        <p:spPr>
          <a:xfrm flipH="false" flipV="false" rot="0">
            <a:off x="7478284" y="2573242"/>
            <a:ext cx="162020" cy="216026"/>
          </a:xfrm>
          <a:prstGeom prst="rect">
            <a:avLst/>
          </a:prstGeom>
        </p:spPr>
      </p:pic>
      <p:pic>
        <p:nvPicPr>
          <p:cNvPr hidden="false" id="300" name="Picture 300"/>
          <p:cNvPicPr preferRelativeResize="true"/>
          <p:nvPr isPhoto="false"/>
        </p:nvPicPr>
        <p:blipFill>
          <a:blip r:embed="rId15"/>
          <a:stretch/>
        </p:blipFill>
        <p:spPr>
          <a:xfrm flipH="false" flipV="false" rot="0">
            <a:off x="7478284" y="2911909"/>
            <a:ext cx="162020" cy="216026"/>
          </a:xfrm>
          <a:prstGeom prst="rect">
            <a:avLst/>
          </a:prstGeom>
        </p:spPr>
      </p:pic>
      <p:pic>
        <p:nvPicPr>
          <p:cNvPr hidden="false" id="302" name="Picture 302"/>
          <p:cNvPicPr preferRelativeResize="true"/>
          <p:nvPr isPhoto="false"/>
        </p:nvPicPr>
        <p:blipFill>
          <a:blip r:embed="rId16"/>
          <a:stretch/>
        </p:blipFill>
        <p:spPr>
          <a:xfrm flipH="false" flipV="false" rot="0">
            <a:off x="7478284" y="3411442"/>
            <a:ext cx="162020" cy="216027"/>
          </a:xfrm>
          <a:prstGeom prst="rect">
            <a:avLst/>
          </a:prstGeom>
        </p:spPr>
      </p:pic>
      <p:pic>
        <p:nvPicPr>
          <p:cNvPr hidden="false" id="304" name="Picture 304"/>
          <p:cNvPicPr preferRelativeResize="true"/>
          <p:nvPr isPhoto="false"/>
        </p:nvPicPr>
        <p:blipFill>
          <a:blip r:embed="rId17"/>
          <a:stretch/>
        </p:blipFill>
        <p:spPr>
          <a:xfrm flipH="false" flipV="false" rot="0">
            <a:off x="7478284" y="3910974"/>
            <a:ext cx="162020" cy="216027"/>
          </a:xfrm>
          <a:prstGeom prst="rect">
            <a:avLst/>
          </a:prstGeom>
        </p:spPr>
      </p:pic>
      <p:pic>
        <p:nvPicPr>
          <p:cNvPr hidden="false" id="306" name="Picture 306"/>
          <p:cNvPicPr preferRelativeResize="true"/>
          <p:nvPr isPhoto="false"/>
        </p:nvPicPr>
        <p:blipFill>
          <a:blip r:embed="rId18"/>
          <a:stretch/>
        </p:blipFill>
        <p:spPr>
          <a:xfrm flipH="false" flipV="false" rot="0">
            <a:off x="248794" y="4618990"/>
            <a:ext cx="162020" cy="216027"/>
          </a:xfrm>
          <a:prstGeom prst="rect">
            <a:avLst/>
          </a:prstGeom>
        </p:spPr>
      </p:pic>
      <p:pic>
        <p:nvPicPr>
          <p:cNvPr hidden="false" id="308" name="Picture 308"/>
          <p:cNvPicPr preferRelativeResize="true"/>
          <p:nvPr isPhoto="false"/>
        </p:nvPicPr>
        <p:blipFill>
          <a:blip r:embed="rId19"/>
          <a:stretch/>
        </p:blipFill>
        <p:spPr>
          <a:xfrm flipH="false" flipV="false" rot="0">
            <a:off x="3318932" y="4174411"/>
            <a:ext cx="162019" cy="216027"/>
          </a:xfrm>
          <a:prstGeom prst="rect">
            <a:avLst/>
          </a:prstGeom>
        </p:spPr>
      </p:pic>
      <p:pic>
        <p:nvPicPr>
          <p:cNvPr hidden="false" id="310" name="Picture 310"/>
          <p:cNvPicPr preferRelativeResize="true"/>
          <p:nvPr isPhoto="false"/>
        </p:nvPicPr>
        <p:blipFill>
          <a:blip r:embed="rId20"/>
          <a:stretch/>
        </p:blipFill>
        <p:spPr>
          <a:xfrm flipH="false" flipV="false" rot="0">
            <a:off x="8043386" y="225349"/>
            <a:ext cx="2442519" cy="57789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11" name="GroupShape 3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13" name="Picture 31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829" y="0"/>
            <a:ext cx="10684154" cy="6840538"/>
          </a:xfrm>
          <a:prstGeom prst="rect">
            <a:avLst/>
          </a:prstGeom>
        </p:spPr>
      </p:pic>
      <p:sp>
        <p:nvSpPr>
          <p:cNvPr hidden="false" id="314" name="Shape 314"/>
          <p:cNvSpPr txBox="false"/>
          <p:nvPr isPhoto="false"/>
        </p:nvSpPr>
        <p:spPr>
          <a:xfrm flipH="false" flipV="false" rot="0">
            <a:off x="404465" y="447569"/>
            <a:ext cx="8558560" cy="1154162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b="true" sz="25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КУРС «ИСПОЛЬЗОВАНИЕ БИБЛИОТЕКИ ЦИФРОВОГО ОБРАЗОВАТЕЛЬНОГО КОНТЕНТА</a:t>
            </a:r>
            <a:br>
              <a:rPr b="true" sz="25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b="true" sz="25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В УЧЕБНОЙ ДЕЯТЕЛЬНОСТИ»</a:t>
            </a:r>
            <a:endParaRPr b="true" sz="25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15" name="Shape 315"/>
          <p:cNvSpPr txBox="false"/>
          <p:nvPr isPhoto="false"/>
        </p:nvSpPr>
        <p:spPr>
          <a:xfrm flipH="false" flipV="false" rot="0">
            <a:off x="1467522" y="1982624"/>
            <a:ext cx="3161628" cy="369331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b="true" sz="240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Цель программы:</a:t>
            </a:r>
            <a:endParaRPr b="false" baseline="0" cap="none" i="false" strike="noStrike" sz="2400" u="none">
              <a:solidFill>
                <a:schemeClr val="tx1"/>
              </a:solidFill>
            </a:endParaRPr>
          </a:p>
        </p:txBody>
      </p:sp>
      <p:sp>
        <p:nvSpPr>
          <p:cNvPr hidden="false" id="316" name="Shape 316"/>
          <p:cNvSpPr txBox="false"/>
          <p:nvPr isPhoto="false"/>
        </p:nvSpPr>
        <p:spPr>
          <a:xfrm flipH="false" flipV="false" rot="0">
            <a:off x="7125372" y="1982624"/>
            <a:ext cx="3161628" cy="369332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b="true" sz="2400">
                <a:solidFill>
                  <a:srgbClr val="1B3281"/>
                </a:solidFill>
                <a:latin typeface="Montserrat"/>
                <a:ea typeface="Montserrat"/>
                <a:cs typeface="Montserrat"/>
              </a:rPr>
              <a:t>Задачи:</a:t>
            </a:r>
            <a:endParaRPr b="false" baseline="0" cap="none" i="false" strike="noStrike" sz="2400" u="none">
              <a:solidFill>
                <a:srgbClr val="1B3281"/>
              </a:solidFill>
            </a:endParaRPr>
          </a:p>
        </p:txBody>
      </p:sp>
      <p:sp>
        <p:nvSpPr>
          <p:cNvPr hidden="false" id="317" name="Shape 317"/>
          <p:cNvSpPr txBox="false"/>
          <p:nvPr isPhoto="false"/>
        </p:nvSpPr>
        <p:spPr>
          <a:xfrm flipH="false" flipV="false" rot="0">
            <a:off x="404465" y="2668775"/>
            <a:ext cx="4683969" cy="95410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Подготовка педагогов </a:t>
            </a:r>
            <a:endParaRPr b="true" sz="1400">
              <a:solidFill>
                <a:schemeClr val="bg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140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к эффективному использованию цифрового образовательного контента, разработанного </a:t>
            </a:r>
            <a:endParaRPr b="true" sz="1400">
              <a:solidFill>
                <a:schemeClr val="bg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140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</a:rPr>
              <a:t>Академией Минпросвещения</a:t>
            </a:r>
            <a:endParaRPr b="true" sz="1400">
              <a:solidFill>
                <a:schemeClr val="bg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318" name="Shape 318"/>
          <p:cNvSpPr txBox="false"/>
          <p:nvPr isPhoto="false"/>
        </p:nvSpPr>
        <p:spPr>
          <a:xfrm flipH="false" flipV="false" rot="0">
            <a:off x="7125372" y="2753276"/>
            <a:ext cx="3161628" cy="738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Сформировать компетенции, необходимые для подготовки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к современному уроку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319" name="Shape 319"/>
          <p:cNvSpPr txBox="false"/>
          <p:nvPr isPhoto="false"/>
        </p:nvSpPr>
        <p:spPr>
          <a:xfrm flipH="false" flipV="false" rot="0">
            <a:off x="7125371" y="3762926"/>
            <a:ext cx="3342603" cy="738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Продемонстрировать способы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и преимущества использования цифрового контента на уроке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sp>
        <p:nvSpPr>
          <p:cNvPr hidden="false" id="320" name="Shape 320"/>
          <p:cNvSpPr txBox="false"/>
          <p:nvPr isPhoto="false"/>
        </p:nvSpPr>
        <p:spPr>
          <a:xfrm flipH="false" flipV="false" rot="0">
            <a:off x="7125371" y="4772576"/>
            <a:ext cx="3342603" cy="738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Внедрить практику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планирования урочной 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  <a:p>
            <a:pPr algn="l" indent="0" marL="0"/>
            <a:r>
              <a:rPr b="true" sz="1400">
                <a:solidFill>
                  <a:srgbClr val="1B3281"/>
                </a:solidFill>
                <a:latin typeface="Montserrat Medium"/>
                <a:ea typeface="Montserrat Medium"/>
                <a:cs typeface="Montserrat Medium"/>
              </a:rPr>
              <a:t>деятельности на основании УТК</a:t>
            </a:r>
            <a:endParaRPr b="true" sz="1400">
              <a:solidFill>
                <a:srgbClr val="1B3281"/>
              </a:solidFill>
              <a:latin typeface="Montserrat Medium"/>
              <a:ea typeface="Montserrat Medium"/>
              <a:cs typeface="Montserrat Medium"/>
            </a:endParaRPr>
          </a:p>
        </p:txBody>
      </p:sp>
      <p:pic>
        <p:nvPicPr>
          <p:cNvPr hidden="false" id="322" name="Picture 32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238218" y="5571772"/>
            <a:ext cx="1115456" cy="1105960"/>
          </a:xfrm>
          <a:prstGeom prst="rect">
            <a:avLst/>
          </a:prstGeom>
        </p:spPr>
      </p:pic>
      <p:sp>
        <p:nvSpPr>
          <p:cNvPr hidden="false" id="323" name="Shape 323"/>
          <p:cNvSpPr txBox="false"/>
          <p:nvPr isPhoto="false"/>
        </p:nvSpPr>
        <p:spPr>
          <a:xfrm flipH="false" flipV="false" rot="0">
            <a:off x="7830221" y="5983528"/>
            <a:ext cx="3161628" cy="215443"/>
          </a:xfrm>
          <a:prstGeom prst="rect">
            <a:avLst/>
          </a:prstGeom>
          <a:noFill/>
          <a:ln>
            <a:noFill/>
          </a:ln>
        </p:spPr>
        <p:txBody>
          <a:bodyPr anchor="t" bIns="0" lIns="0" rIns="0" tIns="0" vert="horz" wrap="square">
            <a:spAutoFit/>
          </a:bodyPr>
          <a:lstStyle>
            <a:defPPr/>
            <a:lvl1pPr algn="l" indent="0" lvl="0" marL="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algn="l" indent="0" lvl="2" marL="914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algn="l" indent="0" lvl="3" marL="1371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algn="l" indent="0" lvl="4" marL="18288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algn="l" indent="0" lvl="5" marL="22860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algn="l" indent="0" lvl="6" marL="27432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algn="l" indent="0" lvl="7" marL="32004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algn="l" indent="0" lvl="8" marL="3657600">
              <a:defRPr sz="1657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b="true" sz="1400">
                <a:solidFill>
                  <a:srgbClr val="1B3281"/>
                </a:solidFill>
                <a:latin typeface="Montserrat"/>
                <a:ea typeface="Montserrat"/>
                <a:cs typeface="Montserrat"/>
              </a:rPr>
              <a:t>Записаться</a:t>
            </a:r>
            <a:endParaRPr b="true" sz="1400">
              <a:solidFill>
                <a:srgbClr val="1B328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324" name="Shape 324"/>
          <p:cNvSpPr txBox="false"/>
          <p:nvPr isPhoto="false"/>
        </p:nvSpPr>
        <p:spPr>
          <a:xfrm flipH="false" flipV="false" rot="0">
            <a:off x="712139" y="3762926"/>
            <a:ext cx="4683969" cy="267765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2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Формат: очно-заочное обучение </a:t>
            </a:r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12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с применением дистанционных </a:t>
            </a:r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12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образовательных технологий </a:t>
            </a:r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12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Продолжительность </a:t>
            </a:r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12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обучения – 16 часов</a:t>
            </a:r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12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Изучение в любое удобное</a:t>
            </a:r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12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для учителя время</a:t>
            </a:r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12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Практикоориентированное</a:t>
            </a:r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  <a:p>
            <a:pPr algn="l" indent="0" marL="0"/>
            <a:r>
              <a:rPr b="true" sz="12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обучение («Обучая, учимся»)</a:t>
            </a:r>
            <a:endParaRPr b="true" sz="1200">
              <a:solidFill>
                <a:schemeClr val="bg1"/>
              </a:solidFill>
              <a:latin typeface="Montserrat Light"/>
              <a:ea typeface="Montserrat Light"/>
              <a:cs typeface="Montserrat Light"/>
            </a:endParaRPr>
          </a:p>
        </p:txBody>
      </p:sp>
      <p:pic>
        <p:nvPicPr>
          <p:cNvPr hidden="false" id="326" name="Picture 32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92130" y="3821297"/>
            <a:ext cx="146316" cy="146317"/>
          </a:xfrm>
          <a:prstGeom prst="rect">
            <a:avLst/>
          </a:prstGeom>
        </p:spPr>
      </p:pic>
      <p:pic>
        <p:nvPicPr>
          <p:cNvPr hidden="false" id="328" name="Picture 328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492129" y="5302342"/>
            <a:ext cx="146316" cy="146317"/>
          </a:xfrm>
          <a:prstGeom prst="rect">
            <a:avLst/>
          </a:prstGeom>
        </p:spPr>
      </p:pic>
      <p:pic>
        <p:nvPicPr>
          <p:cNvPr hidden="false" id="330" name="Picture 330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492129" y="6018091"/>
            <a:ext cx="146316" cy="146317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MyOffice-CoreFramework-Android/31-1191.801.8978.819.1@3a1110cd217cfef7bfaea0d80df387ac68f3aaa9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2024-02-05T11:49:01Z</dcterms:modified>
</cp:coreProperties>
</file>